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42" userDrawn="1">
          <p15:clr>
            <a:srgbClr val="A4A3A4"/>
          </p15:clr>
        </p15:guide>
        <p15:guide id="4" pos="41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3" d="100"/>
          <a:sy n="83" d="100"/>
        </p:scale>
        <p:origin x="-3708" y="-72"/>
      </p:cViewPr>
      <p:guideLst>
        <p:guide orient="horz" pos="3120"/>
        <p:guide pos="2160"/>
        <p:guide pos="142"/>
        <p:guide pos="41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15">
            <a:extLst>
              <a:ext uri="{FF2B5EF4-FFF2-40B4-BE49-F238E27FC236}">
                <a16:creationId xmlns="" xmlns:a16="http://schemas.microsoft.com/office/drawing/2014/main" id="{43AFAE79-AAE4-483E-8695-75FA345C08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8780" y="9166935"/>
            <a:ext cx="391415" cy="6556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78553A-E31F-4D07-B71C-4986FFCD1DAC}"/>
              </a:ext>
            </a:extLst>
          </p:cNvPr>
          <p:cNvSpPr txBox="1"/>
          <p:nvPr userDrawn="1"/>
        </p:nvSpPr>
        <p:spPr>
          <a:xfrm>
            <a:off x="728373" y="920448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E4694EA-F5AA-4287-95A0-65329E78B910}"/>
              </a:ext>
            </a:extLst>
          </p:cNvPr>
          <p:cNvSpPr txBox="1"/>
          <p:nvPr userDrawn="1"/>
        </p:nvSpPr>
        <p:spPr>
          <a:xfrm>
            <a:off x="727815" y="949897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D7773C-1F84-42F1-85DE-F6E5F8DA4321}"/>
              </a:ext>
            </a:extLst>
          </p:cNvPr>
          <p:cNvSpPr txBox="1"/>
          <p:nvPr userDrawn="1"/>
        </p:nvSpPr>
        <p:spPr>
          <a:xfrm>
            <a:off x="4794761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467769BA-E6E8-4B64-A2F4-79A84988883C}"/>
              </a:ext>
            </a:extLst>
          </p:cNvPr>
          <p:cNvGrpSpPr/>
          <p:nvPr userDrawn="1"/>
        </p:nvGrpSpPr>
        <p:grpSpPr>
          <a:xfrm>
            <a:off x="240604" y="270315"/>
            <a:ext cx="766312" cy="797362"/>
            <a:chOff x="476560" y="415457"/>
            <a:chExt cx="766312" cy="797362"/>
          </a:xfrm>
        </p:grpSpPr>
        <p:sp>
          <p:nvSpPr>
            <p:cNvPr id="14" name="Полилиния: фигура 13">
              <a:extLst>
                <a:ext uri="{FF2B5EF4-FFF2-40B4-BE49-F238E27FC236}">
                  <a16:creationId xmlns="" xmlns:a16="http://schemas.microsoft.com/office/drawing/2014/main" id="{94DD52D6-5F4A-40D2-B8F3-F9C22D50B4E0}"/>
                </a:ext>
              </a:extLst>
            </p:cNvPr>
            <p:cNvSpPr/>
            <p:nvPr/>
          </p:nvSpPr>
          <p:spPr>
            <a:xfrm>
              <a:off x="476560" y="415457"/>
              <a:ext cx="766312" cy="765312"/>
            </a:xfrm>
            <a:custGeom>
              <a:avLst/>
              <a:gdLst>
                <a:gd name="connsiteX0" fmla="*/ 391713 w 766312"/>
                <a:gd name="connsiteY0" fmla="*/ 667515 h 765312"/>
                <a:gd name="connsiteX1" fmla="*/ 97796 w 766312"/>
                <a:gd name="connsiteY1" fmla="*/ 390709 h 765312"/>
                <a:gd name="connsiteX2" fmla="*/ 374601 w 766312"/>
                <a:gd name="connsiteY2" fmla="*/ 97797 h 765312"/>
                <a:gd name="connsiteX3" fmla="*/ 667511 w 766312"/>
                <a:gd name="connsiteY3" fmla="*/ 374604 h 765312"/>
                <a:gd name="connsiteX4" fmla="*/ 391713 w 766312"/>
                <a:gd name="connsiteY4" fmla="*/ 667515 h 765312"/>
                <a:gd name="connsiteX5" fmla="*/ 766154 w 766312"/>
                <a:gd name="connsiteY5" fmla="*/ 371584 h 765312"/>
                <a:gd name="connsiteX6" fmla="*/ 371582 w 766312"/>
                <a:gd name="connsiteY6" fmla="*/ 160 h 765312"/>
                <a:gd name="connsiteX7" fmla="*/ 160 w 766312"/>
                <a:gd name="connsiteY7" fmla="*/ 393728 h 765312"/>
                <a:gd name="connsiteX8" fmla="*/ 393726 w 766312"/>
                <a:gd name="connsiteY8" fmla="*/ 765153 h 765312"/>
                <a:gd name="connsiteX9" fmla="*/ 766154 w 766312"/>
                <a:gd name="connsiteY9" fmla="*/ 371584 h 765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66312" h="765312">
                  <a:moveTo>
                    <a:pt x="391713" y="667515"/>
                  </a:moveTo>
                  <a:cubicBezTo>
                    <a:pt x="233682" y="672548"/>
                    <a:pt x="102829" y="548740"/>
                    <a:pt x="97796" y="390709"/>
                  </a:cubicBezTo>
                  <a:cubicBezTo>
                    <a:pt x="93770" y="233684"/>
                    <a:pt x="217577" y="102830"/>
                    <a:pt x="374601" y="97797"/>
                  </a:cubicBezTo>
                  <a:cubicBezTo>
                    <a:pt x="531625" y="93771"/>
                    <a:pt x="663485" y="217579"/>
                    <a:pt x="667511" y="374604"/>
                  </a:cubicBezTo>
                  <a:cubicBezTo>
                    <a:pt x="672544" y="531628"/>
                    <a:pt x="548737" y="663489"/>
                    <a:pt x="391713" y="667515"/>
                  </a:cubicBezTo>
                  <a:moveTo>
                    <a:pt x="766154" y="371584"/>
                  </a:moveTo>
                  <a:cubicBezTo>
                    <a:pt x="760115" y="160204"/>
                    <a:pt x="582960" y="-5880"/>
                    <a:pt x="371582" y="160"/>
                  </a:cubicBezTo>
                  <a:cubicBezTo>
                    <a:pt x="160203" y="6199"/>
                    <a:pt x="-5880" y="182349"/>
                    <a:pt x="160" y="393728"/>
                  </a:cubicBezTo>
                  <a:cubicBezTo>
                    <a:pt x="6199" y="605108"/>
                    <a:pt x="182348" y="771192"/>
                    <a:pt x="393726" y="765153"/>
                  </a:cubicBezTo>
                  <a:cubicBezTo>
                    <a:pt x="605104" y="759113"/>
                    <a:pt x="772194" y="582963"/>
                    <a:pt x="766154" y="371584"/>
                  </a:cubicBezTo>
                </a:path>
              </a:pathLst>
            </a:custGeom>
            <a:solidFill>
              <a:srgbClr val="0066B3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" name="Полилиния: фигура 14">
              <a:extLst>
                <a:ext uri="{FF2B5EF4-FFF2-40B4-BE49-F238E27FC236}">
                  <a16:creationId xmlns="" xmlns:a16="http://schemas.microsoft.com/office/drawing/2014/main" id="{C98FE045-2E56-4668-A192-0279606A0456}"/>
                </a:ext>
              </a:extLst>
            </p:cNvPr>
            <p:cNvSpPr/>
            <p:nvPr/>
          </p:nvSpPr>
          <p:spPr>
            <a:xfrm>
              <a:off x="574261" y="513254"/>
              <a:ext cx="569905" cy="569718"/>
            </a:xfrm>
            <a:custGeom>
              <a:avLst/>
              <a:gdLst>
                <a:gd name="connsiteX0" fmla="*/ 284953 w 569905"/>
                <a:gd name="connsiteY0" fmla="*/ 563679 h 569718"/>
                <a:gd name="connsiteX1" fmla="*/ 7141 w 569905"/>
                <a:gd name="connsiteY1" fmla="*/ 293918 h 569718"/>
                <a:gd name="connsiteX2" fmla="*/ 276900 w 569905"/>
                <a:gd name="connsiteY2" fmla="*/ 7046 h 569718"/>
                <a:gd name="connsiteX3" fmla="*/ 284953 w 569905"/>
                <a:gd name="connsiteY3" fmla="*/ 7046 h 569718"/>
                <a:gd name="connsiteX4" fmla="*/ 562764 w 569905"/>
                <a:gd name="connsiteY4" fmla="*/ 276807 h 569718"/>
                <a:gd name="connsiteX5" fmla="*/ 487272 w 569905"/>
                <a:gd name="connsiteY5" fmla="*/ 476107 h 569718"/>
                <a:gd name="connsiteX6" fmla="*/ 293005 w 569905"/>
                <a:gd name="connsiteY6" fmla="*/ 562672 h 569718"/>
                <a:gd name="connsiteX7" fmla="*/ 284953 w 569905"/>
                <a:gd name="connsiteY7" fmla="*/ 563679 h 569718"/>
                <a:gd name="connsiteX8" fmla="*/ 284953 w 569905"/>
                <a:gd name="connsiteY8" fmla="*/ 569718 h 569718"/>
                <a:gd name="connsiteX9" fmla="*/ 293005 w 569905"/>
                <a:gd name="connsiteY9" fmla="*/ 569718 h 569718"/>
                <a:gd name="connsiteX10" fmla="*/ 569810 w 569905"/>
                <a:gd name="connsiteY10" fmla="*/ 276807 h 569718"/>
                <a:gd name="connsiteX11" fmla="*/ 284953 w 569905"/>
                <a:gd name="connsiteY11" fmla="*/ 0 h 569718"/>
                <a:gd name="connsiteX12" fmla="*/ 276900 w 569905"/>
                <a:gd name="connsiteY12" fmla="*/ 0 h 569718"/>
                <a:gd name="connsiteX13" fmla="*/ 95 w 569905"/>
                <a:gd name="connsiteY13" fmla="*/ 292912 h 569718"/>
                <a:gd name="connsiteX14" fmla="*/ 284953 w 569905"/>
                <a:gd name="connsiteY14" fmla="*/ 569718 h 56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9905" h="569718">
                  <a:moveTo>
                    <a:pt x="284953" y="563679"/>
                  </a:moveTo>
                  <a:cubicBezTo>
                    <a:pt x="133968" y="563679"/>
                    <a:pt x="11168" y="444904"/>
                    <a:pt x="7141" y="293918"/>
                  </a:cubicBezTo>
                  <a:cubicBezTo>
                    <a:pt x="3115" y="139913"/>
                    <a:pt x="123903" y="12079"/>
                    <a:pt x="276900" y="7046"/>
                  </a:cubicBezTo>
                  <a:cubicBezTo>
                    <a:pt x="279920" y="7046"/>
                    <a:pt x="281933" y="7046"/>
                    <a:pt x="284953" y="7046"/>
                  </a:cubicBezTo>
                  <a:cubicBezTo>
                    <a:pt x="435937" y="7046"/>
                    <a:pt x="558738" y="125821"/>
                    <a:pt x="562764" y="276807"/>
                  </a:cubicBezTo>
                  <a:cubicBezTo>
                    <a:pt x="564778" y="351293"/>
                    <a:pt x="537600" y="421753"/>
                    <a:pt x="487272" y="476107"/>
                  </a:cubicBezTo>
                  <a:cubicBezTo>
                    <a:pt x="435937" y="530462"/>
                    <a:pt x="367491" y="560659"/>
                    <a:pt x="293005" y="562672"/>
                  </a:cubicBezTo>
                  <a:cubicBezTo>
                    <a:pt x="290992" y="563679"/>
                    <a:pt x="287973" y="563679"/>
                    <a:pt x="284953" y="563679"/>
                  </a:cubicBezTo>
                  <a:moveTo>
                    <a:pt x="284953" y="569718"/>
                  </a:moveTo>
                  <a:cubicBezTo>
                    <a:pt x="287973" y="569718"/>
                    <a:pt x="289986" y="569718"/>
                    <a:pt x="293005" y="569718"/>
                  </a:cubicBezTo>
                  <a:cubicBezTo>
                    <a:pt x="450029" y="565692"/>
                    <a:pt x="573837" y="433832"/>
                    <a:pt x="569810" y="276807"/>
                  </a:cubicBezTo>
                  <a:cubicBezTo>
                    <a:pt x="565784" y="122801"/>
                    <a:pt x="438957" y="0"/>
                    <a:pt x="284953" y="0"/>
                  </a:cubicBezTo>
                  <a:cubicBezTo>
                    <a:pt x="281933" y="0"/>
                    <a:pt x="279920" y="0"/>
                    <a:pt x="276900" y="0"/>
                  </a:cubicBezTo>
                  <a:cubicBezTo>
                    <a:pt x="119877" y="5033"/>
                    <a:pt x="-3931" y="135887"/>
                    <a:pt x="95" y="292912"/>
                  </a:cubicBezTo>
                  <a:cubicBezTo>
                    <a:pt x="5128" y="447924"/>
                    <a:pt x="131955" y="569718"/>
                    <a:pt x="284953" y="569718"/>
                  </a:cubicBezTo>
                </a:path>
              </a:pathLst>
            </a:custGeom>
            <a:solidFill>
              <a:srgbClr val="FFFFFF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="" xmlns:a16="http://schemas.microsoft.com/office/drawing/2014/main" id="{EE3B50DF-9110-404B-AA8D-FB5DE540CC1F}"/>
                </a:ext>
              </a:extLst>
            </p:cNvPr>
            <p:cNvSpPr/>
            <p:nvPr/>
          </p:nvSpPr>
          <p:spPr>
            <a:xfrm>
              <a:off x="567209" y="506208"/>
              <a:ext cx="584008" cy="583810"/>
            </a:xfrm>
            <a:custGeom>
              <a:avLst/>
              <a:gdLst>
                <a:gd name="connsiteX0" fmla="*/ 292004 w 584008"/>
                <a:gd name="connsiteY0" fmla="*/ 21138 h 583810"/>
                <a:gd name="connsiteX1" fmla="*/ 283952 w 584008"/>
                <a:gd name="connsiteY1" fmla="*/ 21138 h 583810"/>
                <a:gd name="connsiteX2" fmla="*/ 21239 w 584008"/>
                <a:gd name="connsiteY2" fmla="*/ 299958 h 583810"/>
                <a:gd name="connsiteX3" fmla="*/ 292004 w 584008"/>
                <a:gd name="connsiteY3" fmla="*/ 563679 h 583810"/>
                <a:gd name="connsiteX4" fmla="*/ 300057 w 584008"/>
                <a:gd name="connsiteY4" fmla="*/ 563679 h 583810"/>
                <a:gd name="connsiteX5" fmla="*/ 489291 w 584008"/>
                <a:gd name="connsiteY5" fmla="*/ 479127 h 583810"/>
                <a:gd name="connsiteX6" fmla="*/ 562770 w 584008"/>
                <a:gd name="connsiteY6" fmla="*/ 284859 h 583810"/>
                <a:gd name="connsiteX7" fmla="*/ 292004 w 584008"/>
                <a:gd name="connsiteY7" fmla="*/ 21138 h 583810"/>
                <a:gd name="connsiteX8" fmla="*/ 292004 w 584008"/>
                <a:gd name="connsiteY8" fmla="*/ 21138 h 583810"/>
                <a:gd name="connsiteX9" fmla="*/ 292004 w 584008"/>
                <a:gd name="connsiteY9" fmla="*/ 583810 h 583810"/>
                <a:gd name="connsiteX10" fmla="*/ 88678 w 584008"/>
                <a:gd name="connsiteY10" fmla="*/ 501272 h 583810"/>
                <a:gd name="connsiteX11" fmla="*/ 101 w 584008"/>
                <a:gd name="connsiteY11" fmla="*/ 299958 h 583810"/>
                <a:gd name="connsiteX12" fmla="*/ 79619 w 584008"/>
                <a:gd name="connsiteY12" fmla="*/ 91598 h 583810"/>
                <a:gd name="connsiteX13" fmla="*/ 283952 w 584008"/>
                <a:gd name="connsiteY13" fmla="*/ 0 h 583810"/>
                <a:gd name="connsiteX14" fmla="*/ 292004 w 584008"/>
                <a:gd name="connsiteY14" fmla="*/ 0 h 583810"/>
                <a:gd name="connsiteX15" fmla="*/ 495330 w 584008"/>
                <a:gd name="connsiteY15" fmla="*/ 82539 h 583810"/>
                <a:gd name="connsiteX16" fmla="*/ 583908 w 584008"/>
                <a:gd name="connsiteY16" fmla="*/ 283853 h 583810"/>
                <a:gd name="connsiteX17" fmla="*/ 504389 w 584008"/>
                <a:gd name="connsiteY17" fmla="*/ 492213 h 583810"/>
                <a:gd name="connsiteX18" fmla="*/ 300057 w 584008"/>
                <a:gd name="connsiteY18" fmla="*/ 583810 h 583810"/>
                <a:gd name="connsiteX19" fmla="*/ 292004 w 584008"/>
                <a:gd name="connsiteY19" fmla="*/ 583810 h 583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84008" h="583810">
                  <a:moveTo>
                    <a:pt x="292004" y="21138"/>
                  </a:moveTo>
                  <a:cubicBezTo>
                    <a:pt x="288985" y="21138"/>
                    <a:pt x="286971" y="21138"/>
                    <a:pt x="283952" y="21138"/>
                  </a:cubicBezTo>
                  <a:cubicBezTo>
                    <a:pt x="134980" y="25164"/>
                    <a:pt x="17212" y="150985"/>
                    <a:pt x="21239" y="299958"/>
                  </a:cubicBezTo>
                  <a:cubicBezTo>
                    <a:pt x="25265" y="447923"/>
                    <a:pt x="145046" y="563679"/>
                    <a:pt x="292004" y="563679"/>
                  </a:cubicBezTo>
                  <a:cubicBezTo>
                    <a:pt x="295024" y="563679"/>
                    <a:pt x="297037" y="563679"/>
                    <a:pt x="300057" y="563679"/>
                  </a:cubicBezTo>
                  <a:cubicBezTo>
                    <a:pt x="372529" y="561666"/>
                    <a:pt x="439969" y="531469"/>
                    <a:pt x="489291" y="479127"/>
                  </a:cubicBezTo>
                  <a:cubicBezTo>
                    <a:pt x="538612" y="426786"/>
                    <a:pt x="564783" y="357332"/>
                    <a:pt x="562770" y="284859"/>
                  </a:cubicBezTo>
                  <a:cubicBezTo>
                    <a:pt x="558744" y="136893"/>
                    <a:pt x="439969" y="21138"/>
                    <a:pt x="292004" y="21138"/>
                  </a:cubicBezTo>
                  <a:lnTo>
                    <a:pt x="292004" y="21138"/>
                  </a:lnTo>
                  <a:close/>
                  <a:moveTo>
                    <a:pt x="292004" y="583810"/>
                  </a:moveTo>
                  <a:cubicBezTo>
                    <a:pt x="215505" y="583810"/>
                    <a:pt x="144039" y="554620"/>
                    <a:pt x="88678" y="501272"/>
                  </a:cubicBezTo>
                  <a:cubicBezTo>
                    <a:pt x="33317" y="447923"/>
                    <a:pt x="2114" y="376457"/>
                    <a:pt x="101" y="299958"/>
                  </a:cubicBezTo>
                  <a:cubicBezTo>
                    <a:pt x="-1912" y="222452"/>
                    <a:pt x="26271" y="147966"/>
                    <a:pt x="79619" y="91598"/>
                  </a:cubicBezTo>
                  <a:cubicBezTo>
                    <a:pt x="132967" y="35230"/>
                    <a:pt x="205440" y="2013"/>
                    <a:pt x="283952" y="0"/>
                  </a:cubicBezTo>
                  <a:cubicBezTo>
                    <a:pt x="286971" y="0"/>
                    <a:pt x="289991" y="0"/>
                    <a:pt x="292004" y="0"/>
                  </a:cubicBezTo>
                  <a:cubicBezTo>
                    <a:pt x="368503" y="0"/>
                    <a:pt x="439969" y="29191"/>
                    <a:pt x="495330" y="82539"/>
                  </a:cubicBezTo>
                  <a:cubicBezTo>
                    <a:pt x="550691" y="135887"/>
                    <a:pt x="581894" y="207353"/>
                    <a:pt x="583908" y="283853"/>
                  </a:cubicBezTo>
                  <a:cubicBezTo>
                    <a:pt x="585921" y="361359"/>
                    <a:pt x="557737" y="435845"/>
                    <a:pt x="504389" y="492213"/>
                  </a:cubicBezTo>
                  <a:cubicBezTo>
                    <a:pt x="451041" y="548580"/>
                    <a:pt x="378569" y="581797"/>
                    <a:pt x="300057" y="583810"/>
                  </a:cubicBezTo>
                  <a:cubicBezTo>
                    <a:pt x="298044" y="583810"/>
                    <a:pt x="295024" y="583810"/>
                    <a:pt x="292004" y="583810"/>
                  </a:cubicBezTo>
                </a:path>
              </a:pathLst>
            </a:custGeom>
            <a:solidFill>
              <a:srgbClr val="0066B3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Полилиния: фигура 16">
              <a:extLst>
                <a:ext uri="{FF2B5EF4-FFF2-40B4-BE49-F238E27FC236}">
                  <a16:creationId xmlns="" xmlns:a16="http://schemas.microsoft.com/office/drawing/2014/main" id="{8546FC79-735E-46D9-AB7E-8B585C149A45}"/>
                </a:ext>
              </a:extLst>
            </p:cNvPr>
            <p:cNvSpPr/>
            <p:nvPr/>
          </p:nvSpPr>
          <p:spPr>
            <a:xfrm>
              <a:off x="501884" y="444807"/>
              <a:ext cx="714659" cy="582803"/>
            </a:xfrm>
            <a:custGeom>
              <a:avLst/>
              <a:gdLst>
                <a:gd name="connsiteX0" fmla="*/ 628096 w 714659"/>
                <a:gd name="connsiteY0" fmla="*/ 570725 h 582803"/>
                <a:gd name="connsiteX1" fmla="*/ 628096 w 714659"/>
                <a:gd name="connsiteY1" fmla="*/ 570725 h 582803"/>
                <a:gd name="connsiteX2" fmla="*/ 616017 w 714659"/>
                <a:gd name="connsiteY2" fmla="*/ 551600 h 582803"/>
                <a:gd name="connsiteX3" fmla="*/ 606958 w 714659"/>
                <a:gd name="connsiteY3" fmla="*/ 562672 h 582803"/>
                <a:gd name="connsiteX4" fmla="*/ 628096 w 714659"/>
                <a:gd name="connsiteY4" fmla="*/ 570725 h 582803"/>
                <a:gd name="connsiteX5" fmla="*/ 584813 w 714659"/>
                <a:gd name="connsiteY5" fmla="*/ 565692 h 582803"/>
                <a:gd name="connsiteX6" fmla="*/ 582800 w 714659"/>
                <a:gd name="connsiteY6" fmla="*/ 564686 h 582803"/>
                <a:gd name="connsiteX7" fmla="*/ 581794 w 714659"/>
                <a:gd name="connsiteY7" fmla="*/ 563679 h 582803"/>
                <a:gd name="connsiteX8" fmla="*/ 582800 w 714659"/>
                <a:gd name="connsiteY8" fmla="*/ 562672 h 582803"/>
                <a:gd name="connsiteX9" fmla="*/ 584813 w 714659"/>
                <a:gd name="connsiteY9" fmla="*/ 560659 h 582803"/>
                <a:gd name="connsiteX10" fmla="*/ 586826 w 714659"/>
                <a:gd name="connsiteY10" fmla="*/ 558646 h 582803"/>
                <a:gd name="connsiteX11" fmla="*/ 587833 w 714659"/>
                <a:gd name="connsiteY11" fmla="*/ 557640 h 582803"/>
                <a:gd name="connsiteX12" fmla="*/ 588840 w 714659"/>
                <a:gd name="connsiteY12" fmla="*/ 557640 h 582803"/>
                <a:gd name="connsiteX13" fmla="*/ 589846 w 714659"/>
                <a:gd name="connsiteY13" fmla="*/ 557640 h 582803"/>
                <a:gd name="connsiteX14" fmla="*/ 599912 w 714659"/>
                <a:gd name="connsiteY14" fmla="*/ 561666 h 582803"/>
                <a:gd name="connsiteX15" fmla="*/ 611991 w 714659"/>
                <a:gd name="connsiteY15" fmla="*/ 546567 h 582803"/>
                <a:gd name="connsiteX16" fmla="*/ 605951 w 714659"/>
                <a:gd name="connsiteY16" fmla="*/ 538515 h 582803"/>
                <a:gd name="connsiteX17" fmla="*/ 605951 w 714659"/>
                <a:gd name="connsiteY17" fmla="*/ 537508 h 582803"/>
                <a:gd name="connsiteX18" fmla="*/ 605951 w 714659"/>
                <a:gd name="connsiteY18" fmla="*/ 536502 h 582803"/>
                <a:gd name="connsiteX19" fmla="*/ 606958 w 714659"/>
                <a:gd name="connsiteY19" fmla="*/ 535495 h 582803"/>
                <a:gd name="connsiteX20" fmla="*/ 608971 w 714659"/>
                <a:gd name="connsiteY20" fmla="*/ 533482 h 582803"/>
                <a:gd name="connsiteX21" fmla="*/ 610984 w 714659"/>
                <a:gd name="connsiteY21" fmla="*/ 531469 h 582803"/>
                <a:gd name="connsiteX22" fmla="*/ 611991 w 714659"/>
                <a:gd name="connsiteY22" fmla="*/ 530462 h 582803"/>
                <a:gd name="connsiteX23" fmla="*/ 612997 w 714659"/>
                <a:gd name="connsiteY23" fmla="*/ 531469 h 582803"/>
                <a:gd name="connsiteX24" fmla="*/ 614004 w 714659"/>
                <a:gd name="connsiteY24" fmla="*/ 533482 h 582803"/>
                <a:gd name="connsiteX25" fmla="*/ 639168 w 714659"/>
                <a:gd name="connsiteY25" fmla="*/ 572738 h 582803"/>
                <a:gd name="connsiteX26" fmla="*/ 639168 w 714659"/>
                <a:gd name="connsiteY26" fmla="*/ 573745 h 582803"/>
                <a:gd name="connsiteX27" fmla="*/ 639168 w 714659"/>
                <a:gd name="connsiteY27" fmla="*/ 574751 h 582803"/>
                <a:gd name="connsiteX28" fmla="*/ 638161 w 714659"/>
                <a:gd name="connsiteY28" fmla="*/ 576764 h 582803"/>
                <a:gd name="connsiteX29" fmla="*/ 636148 w 714659"/>
                <a:gd name="connsiteY29" fmla="*/ 578778 h 582803"/>
                <a:gd name="connsiteX30" fmla="*/ 634135 w 714659"/>
                <a:gd name="connsiteY30" fmla="*/ 581797 h 582803"/>
                <a:gd name="connsiteX31" fmla="*/ 632122 w 714659"/>
                <a:gd name="connsiteY31" fmla="*/ 582804 h 582803"/>
                <a:gd name="connsiteX32" fmla="*/ 631115 w 714659"/>
                <a:gd name="connsiteY32" fmla="*/ 582804 h 582803"/>
                <a:gd name="connsiteX33" fmla="*/ 630109 w 714659"/>
                <a:gd name="connsiteY33" fmla="*/ 582804 h 582803"/>
                <a:gd name="connsiteX34" fmla="*/ 584813 w 714659"/>
                <a:gd name="connsiteY34" fmla="*/ 565692 h 582803"/>
                <a:gd name="connsiteX35" fmla="*/ 631115 w 714659"/>
                <a:gd name="connsiteY35" fmla="*/ 521403 h 582803"/>
                <a:gd name="connsiteX36" fmla="*/ 634135 w 714659"/>
                <a:gd name="connsiteY36" fmla="*/ 522410 h 582803"/>
                <a:gd name="connsiteX37" fmla="*/ 637155 w 714659"/>
                <a:gd name="connsiteY37" fmla="*/ 522410 h 582803"/>
                <a:gd name="connsiteX38" fmla="*/ 640174 w 714659"/>
                <a:gd name="connsiteY38" fmla="*/ 520396 h 582803"/>
                <a:gd name="connsiteX39" fmla="*/ 643194 w 714659"/>
                <a:gd name="connsiteY39" fmla="*/ 516370 h 582803"/>
                <a:gd name="connsiteX40" fmla="*/ 646214 w 714659"/>
                <a:gd name="connsiteY40" fmla="*/ 510331 h 582803"/>
                <a:gd name="connsiteX41" fmla="*/ 633128 w 714659"/>
                <a:gd name="connsiteY41" fmla="*/ 504291 h 582803"/>
                <a:gd name="connsiteX42" fmla="*/ 630109 w 714659"/>
                <a:gd name="connsiteY42" fmla="*/ 510331 h 582803"/>
                <a:gd name="connsiteX43" fmla="*/ 628096 w 714659"/>
                <a:gd name="connsiteY43" fmla="*/ 514357 h 582803"/>
                <a:gd name="connsiteX44" fmla="*/ 628096 w 714659"/>
                <a:gd name="connsiteY44" fmla="*/ 517377 h 582803"/>
                <a:gd name="connsiteX45" fmla="*/ 629102 w 714659"/>
                <a:gd name="connsiteY45" fmla="*/ 520396 h 582803"/>
                <a:gd name="connsiteX46" fmla="*/ 631115 w 714659"/>
                <a:gd name="connsiteY46" fmla="*/ 521403 h 582803"/>
                <a:gd name="connsiteX47" fmla="*/ 627089 w 714659"/>
                <a:gd name="connsiteY47" fmla="*/ 530462 h 582803"/>
                <a:gd name="connsiteX48" fmla="*/ 622056 w 714659"/>
                <a:gd name="connsiteY48" fmla="*/ 526436 h 582803"/>
                <a:gd name="connsiteX49" fmla="*/ 619036 w 714659"/>
                <a:gd name="connsiteY49" fmla="*/ 521403 h 582803"/>
                <a:gd name="connsiteX50" fmla="*/ 619036 w 714659"/>
                <a:gd name="connsiteY50" fmla="*/ 514357 h 582803"/>
                <a:gd name="connsiteX51" fmla="*/ 623063 w 714659"/>
                <a:gd name="connsiteY51" fmla="*/ 505298 h 582803"/>
                <a:gd name="connsiteX52" fmla="*/ 629102 w 714659"/>
                <a:gd name="connsiteY52" fmla="*/ 494226 h 582803"/>
                <a:gd name="connsiteX53" fmla="*/ 631115 w 714659"/>
                <a:gd name="connsiteY53" fmla="*/ 492213 h 582803"/>
                <a:gd name="connsiteX54" fmla="*/ 634135 w 714659"/>
                <a:gd name="connsiteY54" fmla="*/ 493219 h 582803"/>
                <a:gd name="connsiteX55" fmla="*/ 671378 w 714659"/>
                <a:gd name="connsiteY55" fmla="*/ 514357 h 582803"/>
                <a:gd name="connsiteX56" fmla="*/ 673391 w 714659"/>
                <a:gd name="connsiteY56" fmla="*/ 516370 h 582803"/>
                <a:gd name="connsiteX57" fmla="*/ 673391 w 714659"/>
                <a:gd name="connsiteY57" fmla="*/ 518383 h 582803"/>
                <a:gd name="connsiteX58" fmla="*/ 659299 w 714659"/>
                <a:gd name="connsiteY58" fmla="*/ 543548 h 582803"/>
                <a:gd name="connsiteX59" fmla="*/ 658292 w 714659"/>
                <a:gd name="connsiteY59" fmla="*/ 543548 h 582803"/>
                <a:gd name="connsiteX60" fmla="*/ 657286 w 714659"/>
                <a:gd name="connsiteY60" fmla="*/ 543548 h 582803"/>
                <a:gd name="connsiteX61" fmla="*/ 656279 w 714659"/>
                <a:gd name="connsiteY61" fmla="*/ 543548 h 582803"/>
                <a:gd name="connsiteX62" fmla="*/ 654266 w 714659"/>
                <a:gd name="connsiteY62" fmla="*/ 542541 h 582803"/>
                <a:gd name="connsiteX63" fmla="*/ 652253 w 714659"/>
                <a:gd name="connsiteY63" fmla="*/ 541534 h 582803"/>
                <a:gd name="connsiteX64" fmla="*/ 651246 w 714659"/>
                <a:gd name="connsiteY64" fmla="*/ 540528 h 582803"/>
                <a:gd name="connsiteX65" fmla="*/ 651246 w 714659"/>
                <a:gd name="connsiteY65" fmla="*/ 539521 h 582803"/>
                <a:gd name="connsiteX66" fmla="*/ 651246 w 714659"/>
                <a:gd name="connsiteY66" fmla="*/ 538515 h 582803"/>
                <a:gd name="connsiteX67" fmla="*/ 661312 w 714659"/>
                <a:gd name="connsiteY67" fmla="*/ 520396 h 582803"/>
                <a:gd name="connsiteX68" fmla="*/ 650240 w 714659"/>
                <a:gd name="connsiteY68" fmla="*/ 514357 h 582803"/>
                <a:gd name="connsiteX69" fmla="*/ 646214 w 714659"/>
                <a:gd name="connsiteY69" fmla="*/ 521403 h 582803"/>
                <a:gd name="connsiteX70" fmla="*/ 641181 w 714659"/>
                <a:gd name="connsiteY70" fmla="*/ 527443 h 582803"/>
                <a:gd name="connsiteX71" fmla="*/ 636148 w 714659"/>
                <a:gd name="connsiteY71" fmla="*/ 530462 h 582803"/>
                <a:gd name="connsiteX72" fmla="*/ 631115 w 714659"/>
                <a:gd name="connsiteY72" fmla="*/ 531469 h 582803"/>
                <a:gd name="connsiteX73" fmla="*/ 627089 w 714659"/>
                <a:gd name="connsiteY73" fmla="*/ 530462 h 582803"/>
                <a:gd name="connsiteX74" fmla="*/ 638161 w 714659"/>
                <a:gd name="connsiteY74" fmla="*/ 482147 h 582803"/>
                <a:gd name="connsiteX75" fmla="*/ 638161 w 714659"/>
                <a:gd name="connsiteY75" fmla="*/ 482147 h 582803"/>
                <a:gd name="connsiteX76" fmla="*/ 637155 w 714659"/>
                <a:gd name="connsiteY76" fmla="*/ 481140 h 582803"/>
                <a:gd name="connsiteX77" fmla="*/ 637155 w 714659"/>
                <a:gd name="connsiteY77" fmla="*/ 479127 h 582803"/>
                <a:gd name="connsiteX78" fmla="*/ 638161 w 714659"/>
                <a:gd name="connsiteY78" fmla="*/ 476107 h 582803"/>
                <a:gd name="connsiteX79" fmla="*/ 639168 w 714659"/>
                <a:gd name="connsiteY79" fmla="*/ 474094 h 582803"/>
                <a:gd name="connsiteX80" fmla="*/ 640174 w 714659"/>
                <a:gd name="connsiteY80" fmla="*/ 473088 h 582803"/>
                <a:gd name="connsiteX81" fmla="*/ 641181 w 714659"/>
                <a:gd name="connsiteY81" fmla="*/ 472081 h 582803"/>
                <a:gd name="connsiteX82" fmla="*/ 642187 w 714659"/>
                <a:gd name="connsiteY82" fmla="*/ 472081 h 582803"/>
                <a:gd name="connsiteX83" fmla="*/ 654266 w 714659"/>
                <a:gd name="connsiteY83" fmla="*/ 472081 h 582803"/>
                <a:gd name="connsiteX84" fmla="*/ 658292 w 714659"/>
                <a:gd name="connsiteY84" fmla="*/ 472081 h 582803"/>
                <a:gd name="connsiteX85" fmla="*/ 661312 w 714659"/>
                <a:gd name="connsiteY85" fmla="*/ 471075 h 582803"/>
                <a:gd name="connsiteX86" fmla="*/ 663325 w 714659"/>
                <a:gd name="connsiteY86" fmla="*/ 469061 h 582803"/>
                <a:gd name="connsiteX87" fmla="*/ 664332 w 714659"/>
                <a:gd name="connsiteY87" fmla="*/ 466042 h 582803"/>
                <a:gd name="connsiteX88" fmla="*/ 665338 w 714659"/>
                <a:gd name="connsiteY88" fmla="*/ 464029 h 582803"/>
                <a:gd name="connsiteX89" fmla="*/ 646214 w 714659"/>
                <a:gd name="connsiteY89" fmla="*/ 457989 h 582803"/>
                <a:gd name="connsiteX90" fmla="*/ 645207 w 714659"/>
                <a:gd name="connsiteY90" fmla="*/ 457989 h 582803"/>
                <a:gd name="connsiteX91" fmla="*/ 645207 w 714659"/>
                <a:gd name="connsiteY91" fmla="*/ 456983 h 582803"/>
                <a:gd name="connsiteX92" fmla="*/ 645207 w 714659"/>
                <a:gd name="connsiteY92" fmla="*/ 454969 h 582803"/>
                <a:gd name="connsiteX93" fmla="*/ 646214 w 714659"/>
                <a:gd name="connsiteY93" fmla="*/ 452956 h 582803"/>
                <a:gd name="connsiteX94" fmla="*/ 647220 w 714659"/>
                <a:gd name="connsiteY94" fmla="*/ 450943 h 582803"/>
                <a:gd name="connsiteX95" fmla="*/ 648227 w 714659"/>
                <a:gd name="connsiteY95" fmla="*/ 449937 h 582803"/>
                <a:gd name="connsiteX96" fmla="*/ 649233 w 714659"/>
                <a:gd name="connsiteY96" fmla="*/ 448930 h 582803"/>
                <a:gd name="connsiteX97" fmla="*/ 650240 w 714659"/>
                <a:gd name="connsiteY97" fmla="*/ 448930 h 582803"/>
                <a:gd name="connsiteX98" fmla="*/ 669365 w 714659"/>
                <a:gd name="connsiteY98" fmla="*/ 454969 h 582803"/>
                <a:gd name="connsiteX99" fmla="*/ 670371 w 714659"/>
                <a:gd name="connsiteY99" fmla="*/ 452956 h 582803"/>
                <a:gd name="connsiteX100" fmla="*/ 671378 w 714659"/>
                <a:gd name="connsiteY100" fmla="*/ 449937 h 582803"/>
                <a:gd name="connsiteX101" fmla="*/ 670371 w 714659"/>
                <a:gd name="connsiteY101" fmla="*/ 446917 h 582803"/>
                <a:gd name="connsiteX102" fmla="*/ 668358 w 714659"/>
                <a:gd name="connsiteY102" fmla="*/ 443897 h 582803"/>
                <a:gd name="connsiteX103" fmla="*/ 665338 w 714659"/>
                <a:gd name="connsiteY103" fmla="*/ 440878 h 582803"/>
                <a:gd name="connsiteX104" fmla="*/ 655273 w 714659"/>
                <a:gd name="connsiteY104" fmla="*/ 433832 h 582803"/>
                <a:gd name="connsiteX105" fmla="*/ 654266 w 714659"/>
                <a:gd name="connsiteY105" fmla="*/ 432825 h 582803"/>
                <a:gd name="connsiteX106" fmla="*/ 654266 w 714659"/>
                <a:gd name="connsiteY106" fmla="*/ 431818 h 582803"/>
                <a:gd name="connsiteX107" fmla="*/ 654266 w 714659"/>
                <a:gd name="connsiteY107" fmla="*/ 429805 h 582803"/>
                <a:gd name="connsiteX108" fmla="*/ 655273 w 714659"/>
                <a:gd name="connsiteY108" fmla="*/ 426786 h 582803"/>
                <a:gd name="connsiteX109" fmla="*/ 656279 w 714659"/>
                <a:gd name="connsiteY109" fmla="*/ 424772 h 582803"/>
                <a:gd name="connsiteX110" fmla="*/ 657286 w 714659"/>
                <a:gd name="connsiteY110" fmla="*/ 423766 h 582803"/>
                <a:gd name="connsiteX111" fmla="*/ 658292 w 714659"/>
                <a:gd name="connsiteY111" fmla="*/ 422759 h 582803"/>
                <a:gd name="connsiteX112" fmla="*/ 659299 w 714659"/>
                <a:gd name="connsiteY112" fmla="*/ 422759 h 582803"/>
                <a:gd name="connsiteX113" fmla="*/ 659299 w 714659"/>
                <a:gd name="connsiteY113" fmla="*/ 422759 h 582803"/>
                <a:gd name="connsiteX114" fmla="*/ 660306 w 714659"/>
                <a:gd name="connsiteY114" fmla="*/ 422759 h 582803"/>
                <a:gd name="connsiteX115" fmla="*/ 661312 w 714659"/>
                <a:gd name="connsiteY115" fmla="*/ 423766 h 582803"/>
                <a:gd name="connsiteX116" fmla="*/ 662319 w 714659"/>
                <a:gd name="connsiteY116" fmla="*/ 424772 h 582803"/>
                <a:gd name="connsiteX117" fmla="*/ 670371 w 714659"/>
                <a:gd name="connsiteY117" fmla="*/ 430812 h 582803"/>
                <a:gd name="connsiteX118" fmla="*/ 674397 w 714659"/>
                <a:gd name="connsiteY118" fmla="*/ 433832 h 582803"/>
                <a:gd name="connsiteX119" fmla="*/ 676411 w 714659"/>
                <a:gd name="connsiteY119" fmla="*/ 436851 h 582803"/>
                <a:gd name="connsiteX120" fmla="*/ 677417 w 714659"/>
                <a:gd name="connsiteY120" fmla="*/ 439871 h 582803"/>
                <a:gd name="connsiteX121" fmla="*/ 677417 w 714659"/>
                <a:gd name="connsiteY121" fmla="*/ 442891 h 582803"/>
                <a:gd name="connsiteX122" fmla="*/ 677417 w 714659"/>
                <a:gd name="connsiteY122" fmla="*/ 442891 h 582803"/>
                <a:gd name="connsiteX123" fmla="*/ 679430 w 714659"/>
                <a:gd name="connsiteY123" fmla="*/ 440878 h 582803"/>
                <a:gd name="connsiteX124" fmla="*/ 681443 w 714659"/>
                <a:gd name="connsiteY124" fmla="*/ 439871 h 582803"/>
                <a:gd name="connsiteX125" fmla="*/ 684463 w 714659"/>
                <a:gd name="connsiteY125" fmla="*/ 438864 h 582803"/>
                <a:gd name="connsiteX126" fmla="*/ 689496 w 714659"/>
                <a:gd name="connsiteY126" fmla="*/ 438864 h 582803"/>
                <a:gd name="connsiteX127" fmla="*/ 698555 w 714659"/>
                <a:gd name="connsiteY127" fmla="*/ 438864 h 582803"/>
                <a:gd name="connsiteX128" fmla="*/ 700568 w 714659"/>
                <a:gd name="connsiteY128" fmla="*/ 438864 h 582803"/>
                <a:gd name="connsiteX129" fmla="*/ 701575 w 714659"/>
                <a:gd name="connsiteY129" fmla="*/ 438864 h 582803"/>
                <a:gd name="connsiteX130" fmla="*/ 702581 w 714659"/>
                <a:gd name="connsiteY130" fmla="*/ 438864 h 582803"/>
                <a:gd name="connsiteX131" fmla="*/ 702581 w 714659"/>
                <a:gd name="connsiteY131" fmla="*/ 439871 h 582803"/>
                <a:gd name="connsiteX132" fmla="*/ 702581 w 714659"/>
                <a:gd name="connsiteY132" fmla="*/ 441884 h 582803"/>
                <a:gd name="connsiteX133" fmla="*/ 701575 w 714659"/>
                <a:gd name="connsiteY133" fmla="*/ 443897 h 582803"/>
                <a:gd name="connsiteX134" fmla="*/ 700568 w 714659"/>
                <a:gd name="connsiteY134" fmla="*/ 445910 h 582803"/>
                <a:gd name="connsiteX135" fmla="*/ 699562 w 714659"/>
                <a:gd name="connsiteY135" fmla="*/ 446917 h 582803"/>
                <a:gd name="connsiteX136" fmla="*/ 698555 w 714659"/>
                <a:gd name="connsiteY136" fmla="*/ 447924 h 582803"/>
                <a:gd name="connsiteX137" fmla="*/ 697548 w 714659"/>
                <a:gd name="connsiteY137" fmla="*/ 447924 h 582803"/>
                <a:gd name="connsiteX138" fmla="*/ 686476 w 714659"/>
                <a:gd name="connsiteY138" fmla="*/ 447924 h 582803"/>
                <a:gd name="connsiteX139" fmla="*/ 682450 w 714659"/>
                <a:gd name="connsiteY139" fmla="*/ 447924 h 582803"/>
                <a:gd name="connsiteX140" fmla="*/ 679430 w 714659"/>
                <a:gd name="connsiteY140" fmla="*/ 448930 h 582803"/>
                <a:gd name="connsiteX141" fmla="*/ 677417 w 714659"/>
                <a:gd name="connsiteY141" fmla="*/ 450943 h 582803"/>
                <a:gd name="connsiteX142" fmla="*/ 676411 w 714659"/>
                <a:gd name="connsiteY142" fmla="*/ 453963 h 582803"/>
                <a:gd name="connsiteX143" fmla="*/ 675404 w 714659"/>
                <a:gd name="connsiteY143" fmla="*/ 455976 h 582803"/>
                <a:gd name="connsiteX144" fmla="*/ 693522 w 714659"/>
                <a:gd name="connsiteY144" fmla="*/ 462015 h 582803"/>
                <a:gd name="connsiteX145" fmla="*/ 694529 w 714659"/>
                <a:gd name="connsiteY145" fmla="*/ 462015 h 582803"/>
                <a:gd name="connsiteX146" fmla="*/ 694529 w 714659"/>
                <a:gd name="connsiteY146" fmla="*/ 463022 h 582803"/>
                <a:gd name="connsiteX147" fmla="*/ 694529 w 714659"/>
                <a:gd name="connsiteY147" fmla="*/ 465035 h 582803"/>
                <a:gd name="connsiteX148" fmla="*/ 693522 w 714659"/>
                <a:gd name="connsiteY148" fmla="*/ 467048 h 582803"/>
                <a:gd name="connsiteX149" fmla="*/ 692516 w 714659"/>
                <a:gd name="connsiteY149" fmla="*/ 469061 h 582803"/>
                <a:gd name="connsiteX150" fmla="*/ 691509 w 714659"/>
                <a:gd name="connsiteY150" fmla="*/ 470068 h 582803"/>
                <a:gd name="connsiteX151" fmla="*/ 690502 w 714659"/>
                <a:gd name="connsiteY151" fmla="*/ 471075 h 582803"/>
                <a:gd name="connsiteX152" fmla="*/ 689496 w 714659"/>
                <a:gd name="connsiteY152" fmla="*/ 471075 h 582803"/>
                <a:gd name="connsiteX153" fmla="*/ 671378 w 714659"/>
                <a:gd name="connsiteY153" fmla="*/ 465035 h 582803"/>
                <a:gd name="connsiteX154" fmla="*/ 670371 w 714659"/>
                <a:gd name="connsiteY154" fmla="*/ 467048 h 582803"/>
                <a:gd name="connsiteX155" fmla="*/ 669365 w 714659"/>
                <a:gd name="connsiteY155" fmla="*/ 470068 h 582803"/>
                <a:gd name="connsiteX156" fmla="*/ 670371 w 714659"/>
                <a:gd name="connsiteY156" fmla="*/ 473088 h 582803"/>
                <a:gd name="connsiteX157" fmla="*/ 672384 w 714659"/>
                <a:gd name="connsiteY157" fmla="*/ 475101 h 582803"/>
                <a:gd name="connsiteX158" fmla="*/ 675404 w 714659"/>
                <a:gd name="connsiteY158" fmla="*/ 477114 h 582803"/>
                <a:gd name="connsiteX159" fmla="*/ 684463 w 714659"/>
                <a:gd name="connsiteY159" fmla="*/ 483153 h 582803"/>
                <a:gd name="connsiteX160" fmla="*/ 685470 w 714659"/>
                <a:gd name="connsiteY160" fmla="*/ 484160 h 582803"/>
                <a:gd name="connsiteX161" fmla="*/ 685470 w 714659"/>
                <a:gd name="connsiteY161" fmla="*/ 485167 h 582803"/>
                <a:gd name="connsiteX162" fmla="*/ 685470 w 714659"/>
                <a:gd name="connsiteY162" fmla="*/ 487180 h 582803"/>
                <a:gd name="connsiteX163" fmla="*/ 684463 w 714659"/>
                <a:gd name="connsiteY163" fmla="*/ 490199 h 582803"/>
                <a:gd name="connsiteX164" fmla="*/ 683457 w 714659"/>
                <a:gd name="connsiteY164" fmla="*/ 492213 h 582803"/>
                <a:gd name="connsiteX165" fmla="*/ 682450 w 714659"/>
                <a:gd name="connsiteY165" fmla="*/ 493219 h 582803"/>
                <a:gd name="connsiteX166" fmla="*/ 681443 w 714659"/>
                <a:gd name="connsiteY166" fmla="*/ 494226 h 582803"/>
                <a:gd name="connsiteX167" fmla="*/ 680437 w 714659"/>
                <a:gd name="connsiteY167" fmla="*/ 494226 h 582803"/>
                <a:gd name="connsiteX168" fmla="*/ 679430 w 714659"/>
                <a:gd name="connsiteY168" fmla="*/ 493219 h 582803"/>
                <a:gd name="connsiteX169" fmla="*/ 677417 w 714659"/>
                <a:gd name="connsiteY169" fmla="*/ 492213 h 582803"/>
                <a:gd name="connsiteX170" fmla="*/ 670371 w 714659"/>
                <a:gd name="connsiteY170" fmla="*/ 486173 h 582803"/>
                <a:gd name="connsiteX171" fmla="*/ 667352 w 714659"/>
                <a:gd name="connsiteY171" fmla="*/ 483153 h 582803"/>
                <a:gd name="connsiteX172" fmla="*/ 665338 w 714659"/>
                <a:gd name="connsiteY172" fmla="*/ 480134 h 582803"/>
                <a:gd name="connsiteX173" fmla="*/ 664332 w 714659"/>
                <a:gd name="connsiteY173" fmla="*/ 477114 h 582803"/>
                <a:gd name="connsiteX174" fmla="*/ 664332 w 714659"/>
                <a:gd name="connsiteY174" fmla="*/ 474094 h 582803"/>
                <a:gd name="connsiteX175" fmla="*/ 664332 w 714659"/>
                <a:gd name="connsiteY175" fmla="*/ 474094 h 582803"/>
                <a:gd name="connsiteX176" fmla="*/ 662319 w 714659"/>
                <a:gd name="connsiteY176" fmla="*/ 476107 h 582803"/>
                <a:gd name="connsiteX177" fmla="*/ 659299 w 714659"/>
                <a:gd name="connsiteY177" fmla="*/ 478121 h 582803"/>
                <a:gd name="connsiteX178" fmla="*/ 655273 w 714659"/>
                <a:gd name="connsiteY178" fmla="*/ 479127 h 582803"/>
                <a:gd name="connsiteX179" fmla="*/ 650240 w 714659"/>
                <a:gd name="connsiteY179" fmla="*/ 479127 h 582803"/>
                <a:gd name="connsiteX180" fmla="*/ 640174 w 714659"/>
                <a:gd name="connsiteY180" fmla="*/ 479127 h 582803"/>
                <a:gd name="connsiteX181" fmla="*/ 639168 w 714659"/>
                <a:gd name="connsiteY181" fmla="*/ 479127 h 582803"/>
                <a:gd name="connsiteX182" fmla="*/ 638161 w 714659"/>
                <a:gd name="connsiteY182" fmla="*/ 479127 h 582803"/>
                <a:gd name="connsiteX183" fmla="*/ 638161 w 714659"/>
                <a:gd name="connsiteY183" fmla="*/ 482147 h 582803"/>
                <a:gd name="connsiteX184" fmla="*/ 638161 w 714659"/>
                <a:gd name="connsiteY184" fmla="*/ 482147 h 582803"/>
                <a:gd name="connsiteX185" fmla="*/ 672384 w 714659"/>
                <a:gd name="connsiteY185" fmla="*/ 405648 h 582803"/>
                <a:gd name="connsiteX186" fmla="*/ 665338 w 714659"/>
                <a:gd name="connsiteY186" fmla="*/ 401621 h 582803"/>
                <a:gd name="connsiteX187" fmla="*/ 661312 w 714659"/>
                <a:gd name="connsiteY187" fmla="*/ 397595 h 582803"/>
                <a:gd name="connsiteX188" fmla="*/ 659299 w 714659"/>
                <a:gd name="connsiteY188" fmla="*/ 393569 h 582803"/>
                <a:gd name="connsiteX189" fmla="*/ 659299 w 714659"/>
                <a:gd name="connsiteY189" fmla="*/ 388536 h 582803"/>
                <a:gd name="connsiteX190" fmla="*/ 659299 w 714659"/>
                <a:gd name="connsiteY190" fmla="*/ 386523 h 582803"/>
                <a:gd name="connsiteX191" fmla="*/ 660306 w 714659"/>
                <a:gd name="connsiteY191" fmla="*/ 384510 h 582803"/>
                <a:gd name="connsiteX192" fmla="*/ 661312 w 714659"/>
                <a:gd name="connsiteY192" fmla="*/ 383503 h 582803"/>
                <a:gd name="connsiteX193" fmla="*/ 662319 w 714659"/>
                <a:gd name="connsiteY193" fmla="*/ 382496 h 582803"/>
                <a:gd name="connsiteX194" fmla="*/ 663325 w 714659"/>
                <a:gd name="connsiteY194" fmla="*/ 382496 h 582803"/>
                <a:gd name="connsiteX195" fmla="*/ 664332 w 714659"/>
                <a:gd name="connsiteY195" fmla="*/ 382496 h 582803"/>
                <a:gd name="connsiteX196" fmla="*/ 665338 w 714659"/>
                <a:gd name="connsiteY196" fmla="*/ 382496 h 582803"/>
                <a:gd name="connsiteX197" fmla="*/ 667352 w 714659"/>
                <a:gd name="connsiteY197" fmla="*/ 382496 h 582803"/>
                <a:gd name="connsiteX198" fmla="*/ 670371 w 714659"/>
                <a:gd name="connsiteY198" fmla="*/ 383503 h 582803"/>
                <a:gd name="connsiteX199" fmla="*/ 671378 w 714659"/>
                <a:gd name="connsiteY199" fmla="*/ 384510 h 582803"/>
                <a:gd name="connsiteX200" fmla="*/ 671378 w 714659"/>
                <a:gd name="connsiteY200" fmla="*/ 385516 h 582803"/>
                <a:gd name="connsiteX201" fmla="*/ 670371 w 714659"/>
                <a:gd name="connsiteY201" fmla="*/ 386523 h 582803"/>
                <a:gd name="connsiteX202" fmla="*/ 669365 w 714659"/>
                <a:gd name="connsiteY202" fmla="*/ 387529 h 582803"/>
                <a:gd name="connsiteX203" fmla="*/ 669365 w 714659"/>
                <a:gd name="connsiteY203" fmla="*/ 389542 h 582803"/>
                <a:gd name="connsiteX204" fmla="*/ 669365 w 714659"/>
                <a:gd name="connsiteY204" fmla="*/ 391556 h 582803"/>
                <a:gd name="connsiteX205" fmla="*/ 669365 w 714659"/>
                <a:gd name="connsiteY205" fmla="*/ 392562 h 582803"/>
                <a:gd name="connsiteX206" fmla="*/ 670371 w 714659"/>
                <a:gd name="connsiteY206" fmla="*/ 393569 h 582803"/>
                <a:gd name="connsiteX207" fmla="*/ 672384 w 714659"/>
                <a:gd name="connsiteY207" fmla="*/ 395582 h 582803"/>
                <a:gd name="connsiteX208" fmla="*/ 707614 w 714659"/>
                <a:gd name="connsiteY208" fmla="*/ 383503 h 582803"/>
                <a:gd name="connsiteX209" fmla="*/ 709627 w 714659"/>
                <a:gd name="connsiteY209" fmla="*/ 383503 h 582803"/>
                <a:gd name="connsiteX210" fmla="*/ 710634 w 714659"/>
                <a:gd name="connsiteY210" fmla="*/ 384510 h 582803"/>
                <a:gd name="connsiteX211" fmla="*/ 710634 w 714659"/>
                <a:gd name="connsiteY211" fmla="*/ 386523 h 582803"/>
                <a:gd name="connsiteX212" fmla="*/ 710634 w 714659"/>
                <a:gd name="connsiteY212" fmla="*/ 389542 h 582803"/>
                <a:gd name="connsiteX213" fmla="*/ 710634 w 714659"/>
                <a:gd name="connsiteY213" fmla="*/ 392562 h 582803"/>
                <a:gd name="connsiteX214" fmla="*/ 709627 w 714659"/>
                <a:gd name="connsiteY214" fmla="*/ 394575 h 582803"/>
                <a:gd name="connsiteX215" fmla="*/ 708621 w 714659"/>
                <a:gd name="connsiteY215" fmla="*/ 395582 h 582803"/>
                <a:gd name="connsiteX216" fmla="*/ 707614 w 714659"/>
                <a:gd name="connsiteY216" fmla="*/ 396588 h 582803"/>
                <a:gd name="connsiteX217" fmla="*/ 691509 w 714659"/>
                <a:gd name="connsiteY217" fmla="*/ 401621 h 582803"/>
                <a:gd name="connsiteX218" fmla="*/ 686476 w 714659"/>
                <a:gd name="connsiteY218" fmla="*/ 403634 h 582803"/>
                <a:gd name="connsiteX219" fmla="*/ 681443 w 714659"/>
                <a:gd name="connsiteY219" fmla="*/ 404641 h 582803"/>
                <a:gd name="connsiteX220" fmla="*/ 681443 w 714659"/>
                <a:gd name="connsiteY220" fmla="*/ 404641 h 582803"/>
                <a:gd name="connsiteX221" fmla="*/ 686476 w 714659"/>
                <a:gd name="connsiteY221" fmla="*/ 406654 h 582803"/>
                <a:gd name="connsiteX222" fmla="*/ 691509 w 714659"/>
                <a:gd name="connsiteY222" fmla="*/ 409674 h 582803"/>
                <a:gd name="connsiteX223" fmla="*/ 705601 w 714659"/>
                <a:gd name="connsiteY223" fmla="*/ 417726 h 582803"/>
                <a:gd name="connsiteX224" fmla="*/ 706607 w 714659"/>
                <a:gd name="connsiteY224" fmla="*/ 418733 h 582803"/>
                <a:gd name="connsiteX225" fmla="*/ 706607 w 714659"/>
                <a:gd name="connsiteY225" fmla="*/ 419740 h 582803"/>
                <a:gd name="connsiteX226" fmla="*/ 706607 w 714659"/>
                <a:gd name="connsiteY226" fmla="*/ 421753 h 582803"/>
                <a:gd name="connsiteX227" fmla="*/ 706607 w 714659"/>
                <a:gd name="connsiteY227" fmla="*/ 424772 h 582803"/>
                <a:gd name="connsiteX228" fmla="*/ 706607 w 714659"/>
                <a:gd name="connsiteY228" fmla="*/ 427792 h 582803"/>
                <a:gd name="connsiteX229" fmla="*/ 705601 w 714659"/>
                <a:gd name="connsiteY229" fmla="*/ 428799 h 582803"/>
                <a:gd name="connsiteX230" fmla="*/ 704594 w 714659"/>
                <a:gd name="connsiteY230" fmla="*/ 428799 h 582803"/>
                <a:gd name="connsiteX231" fmla="*/ 703588 w 714659"/>
                <a:gd name="connsiteY231" fmla="*/ 427792 h 582803"/>
                <a:gd name="connsiteX232" fmla="*/ 672384 w 714659"/>
                <a:gd name="connsiteY232" fmla="*/ 405648 h 582803"/>
                <a:gd name="connsiteX233" fmla="*/ 664332 w 714659"/>
                <a:gd name="connsiteY233" fmla="*/ 366391 h 582803"/>
                <a:gd name="connsiteX234" fmla="*/ 664332 w 714659"/>
                <a:gd name="connsiteY234" fmla="*/ 366391 h 582803"/>
                <a:gd name="connsiteX235" fmla="*/ 663325 w 714659"/>
                <a:gd name="connsiteY235" fmla="*/ 365385 h 582803"/>
                <a:gd name="connsiteX236" fmla="*/ 663325 w 714659"/>
                <a:gd name="connsiteY236" fmla="*/ 363372 h 582803"/>
                <a:gd name="connsiteX237" fmla="*/ 663325 w 714659"/>
                <a:gd name="connsiteY237" fmla="*/ 361359 h 582803"/>
                <a:gd name="connsiteX238" fmla="*/ 663325 w 714659"/>
                <a:gd name="connsiteY238" fmla="*/ 359345 h 582803"/>
                <a:gd name="connsiteX239" fmla="*/ 663325 w 714659"/>
                <a:gd name="connsiteY239" fmla="*/ 357332 h 582803"/>
                <a:gd name="connsiteX240" fmla="*/ 663325 w 714659"/>
                <a:gd name="connsiteY240" fmla="*/ 356326 h 582803"/>
                <a:gd name="connsiteX241" fmla="*/ 664332 w 714659"/>
                <a:gd name="connsiteY241" fmla="*/ 356326 h 582803"/>
                <a:gd name="connsiteX242" fmla="*/ 704594 w 714659"/>
                <a:gd name="connsiteY242" fmla="*/ 355319 h 582803"/>
                <a:gd name="connsiteX243" fmla="*/ 704594 w 714659"/>
                <a:gd name="connsiteY243" fmla="*/ 344247 h 582803"/>
                <a:gd name="connsiteX244" fmla="*/ 689496 w 714659"/>
                <a:gd name="connsiteY244" fmla="*/ 342234 h 582803"/>
                <a:gd name="connsiteX245" fmla="*/ 678424 w 714659"/>
                <a:gd name="connsiteY245" fmla="*/ 340221 h 582803"/>
                <a:gd name="connsiteX246" fmla="*/ 670371 w 714659"/>
                <a:gd name="connsiteY246" fmla="*/ 337201 h 582803"/>
                <a:gd name="connsiteX247" fmla="*/ 665338 w 714659"/>
                <a:gd name="connsiteY247" fmla="*/ 334181 h 582803"/>
                <a:gd name="connsiteX248" fmla="*/ 662319 w 714659"/>
                <a:gd name="connsiteY248" fmla="*/ 330155 h 582803"/>
                <a:gd name="connsiteX249" fmla="*/ 661312 w 714659"/>
                <a:gd name="connsiteY249" fmla="*/ 324115 h 582803"/>
                <a:gd name="connsiteX250" fmla="*/ 661312 w 714659"/>
                <a:gd name="connsiteY250" fmla="*/ 323109 h 582803"/>
                <a:gd name="connsiteX251" fmla="*/ 662319 w 714659"/>
                <a:gd name="connsiteY251" fmla="*/ 322102 h 582803"/>
                <a:gd name="connsiteX252" fmla="*/ 663325 w 714659"/>
                <a:gd name="connsiteY252" fmla="*/ 322102 h 582803"/>
                <a:gd name="connsiteX253" fmla="*/ 665338 w 714659"/>
                <a:gd name="connsiteY253" fmla="*/ 322102 h 582803"/>
                <a:gd name="connsiteX254" fmla="*/ 668358 w 714659"/>
                <a:gd name="connsiteY254" fmla="*/ 322102 h 582803"/>
                <a:gd name="connsiteX255" fmla="*/ 670371 w 714659"/>
                <a:gd name="connsiteY255" fmla="*/ 322102 h 582803"/>
                <a:gd name="connsiteX256" fmla="*/ 671378 w 714659"/>
                <a:gd name="connsiteY256" fmla="*/ 322102 h 582803"/>
                <a:gd name="connsiteX257" fmla="*/ 671378 w 714659"/>
                <a:gd name="connsiteY257" fmla="*/ 323109 h 582803"/>
                <a:gd name="connsiteX258" fmla="*/ 672384 w 714659"/>
                <a:gd name="connsiteY258" fmla="*/ 325122 h 582803"/>
                <a:gd name="connsiteX259" fmla="*/ 674397 w 714659"/>
                <a:gd name="connsiteY259" fmla="*/ 327135 h 582803"/>
                <a:gd name="connsiteX260" fmla="*/ 678424 w 714659"/>
                <a:gd name="connsiteY260" fmla="*/ 329148 h 582803"/>
                <a:gd name="connsiteX261" fmla="*/ 685470 w 714659"/>
                <a:gd name="connsiteY261" fmla="*/ 331161 h 582803"/>
                <a:gd name="connsiteX262" fmla="*/ 695535 w 714659"/>
                <a:gd name="connsiteY262" fmla="*/ 332168 h 582803"/>
                <a:gd name="connsiteX263" fmla="*/ 709627 w 714659"/>
                <a:gd name="connsiteY263" fmla="*/ 333175 h 582803"/>
                <a:gd name="connsiteX264" fmla="*/ 712647 w 714659"/>
                <a:gd name="connsiteY264" fmla="*/ 334181 h 582803"/>
                <a:gd name="connsiteX265" fmla="*/ 713653 w 714659"/>
                <a:gd name="connsiteY265" fmla="*/ 336194 h 582803"/>
                <a:gd name="connsiteX266" fmla="*/ 714660 w 714659"/>
                <a:gd name="connsiteY266" fmla="*/ 360352 h 582803"/>
                <a:gd name="connsiteX267" fmla="*/ 713653 w 714659"/>
                <a:gd name="connsiteY267" fmla="*/ 362365 h 582803"/>
                <a:gd name="connsiteX268" fmla="*/ 711640 w 714659"/>
                <a:gd name="connsiteY268" fmla="*/ 363372 h 582803"/>
                <a:gd name="connsiteX269" fmla="*/ 664332 w 714659"/>
                <a:gd name="connsiteY269" fmla="*/ 366391 h 582803"/>
                <a:gd name="connsiteX270" fmla="*/ 667352 w 714659"/>
                <a:gd name="connsiteY270" fmla="*/ 315056 h 582803"/>
                <a:gd name="connsiteX271" fmla="*/ 665338 w 714659"/>
                <a:gd name="connsiteY271" fmla="*/ 315056 h 582803"/>
                <a:gd name="connsiteX272" fmla="*/ 664332 w 714659"/>
                <a:gd name="connsiteY272" fmla="*/ 315056 h 582803"/>
                <a:gd name="connsiteX273" fmla="*/ 663325 w 714659"/>
                <a:gd name="connsiteY273" fmla="*/ 315056 h 582803"/>
                <a:gd name="connsiteX274" fmla="*/ 662319 w 714659"/>
                <a:gd name="connsiteY274" fmla="*/ 315056 h 582803"/>
                <a:gd name="connsiteX275" fmla="*/ 661312 w 714659"/>
                <a:gd name="connsiteY275" fmla="*/ 314050 h 582803"/>
                <a:gd name="connsiteX276" fmla="*/ 659299 w 714659"/>
                <a:gd name="connsiteY276" fmla="*/ 311030 h 582803"/>
                <a:gd name="connsiteX277" fmla="*/ 657286 w 714659"/>
                <a:gd name="connsiteY277" fmla="*/ 307004 h 582803"/>
                <a:gd name="connsiteX278" fmla="*/ 656279 w 714659"/>
                <a:gd name="connsiteY278" fmla="*/ 301971 h 582803"/>
                <a:gd name="connsiteX279" fmla="*/ 656279 w 714659"/>
                <a:gd name="connsiteY279" fmla="*/ 292912 h 582803"/>
                <a:gd name="connsiteX280" fmla="*/ 659299 w 714659"/>
                <a:gd name="connsiteY280" fmla="*/ 284859 h 582803"/>
                <a:gd name="connsiteX281" fmla="*/ 666345 w 714659"/>
                <a:gd name="connsiteY281" fmla="*/ 278820 h 582803"/>
                <a:gd name="connsiteX282" fmla="*/ 676411 w 714659"/>
                <a:gd name="connsiteY282" fmla="*/ 274794 h 582803"/>
                <a:gd name="connsiteX283" fmla="*/ 687483 w 714659"/>
                <a:gd name="connsiteY283" fmla="*/ 273787 h 582803"/>
                <a:gd name="connsiteX284" fmla="*/ 696542 w 714659"/>
                <a:gd name="connsiteY284" fmla="*/ 276807 h 582803"/>
                <a:gd name="connsiteX285" fmla="*/ 702581 w 714659"/>
                <a:gd name="connsiteY285" fmla="*/ 282846 h 582803"/>
                <a:gd name="connsiteX286" fmla="*/ 705601 w 714659"/>
                <a:gd name="connsiteY286" fmla="*/ 291905 h 582803"/>
                <a:gd name="connsiteX287" fmla="*/ 705601 w 714659"/>
                <a:gd name="connsiteY287" fmla="*/ 295931 h 582803"/>
                <a:gd name="connsiteX288" fmla="*/ 705601 w 714659"/>
                <a:gd name="connsiteY288" fmla="*/ 299958 h 582803"/>
                <a:gd name="connsiteX289" fmla="*/ 704594 w 714659"/>
                <a:gd name="connsiteY289" fmla="*/ 302977 h 582803"/>
                <a:gd name="connsiteX290" fmla="*/ 703588 w 714659"/>
                <a:gd name="connsiteY290" fmla="*/ 304991 h 582803"/>
                <a:gd name="connsiteX291" fmla="*/ 702581 w 714659"/>
                <a:gd name="connsiteY291" fmla="*/ 305997 h 582803"/>
                <a:gd name="connsiteX292" fmla="*/ 701575 w 714659"/>
                <a:gd name="connsiteY292" fmla="*/ 305997 h 582803"/>
                <a:gd name="connsiteX293" fmla="*/ 700568 w 714659"/>
                <a:gd name="connsiteY293" fmla="*/ 305997 h 582803"/>
                <a:gd name="connsiteX294" fmla="*/ 698555 w 714659"/>
                <a:gd name="connsiteY294" fmla="*/ 305997 h 582803"/>
                <a:gd name="connsiteX295" fmla="*/ 696542 w 714659"/>
                <a:gd name="connsiteY295" fmla="*/ 305997 h 582803"/>
                <a:gd name="connsiteX296" fmla="*/ 695535 w 714659"/>
                <a:gd name="connsiteY296" fmla="*/ 305997 h 582803"/>
                <a:gd name="connsiteX297" fmla="*/ 694529 w 714659"/>
                <a:gd name="connsiteY297" fmla="*/ 305997 h 582803"/>
                <a:gd name="connsiteX298" fmla="*/ 694529 w 714659"/>
                <a:gd name="connsiteY298" fmla="*/ 304991 h 582803"/>
                <a:gd name="connsiteX299" fmla="*/ 694529 w 714659"/>
                <a:gd name="connsiteY299" fmla="*/ 302977 h 582803"/>
                <a:gd name="connsiteX300" fmla="*/ 695535 w 714659"/>
                <a:gd name="connsiteY300" fmla="*/ 299958 h 582803"/>
                <a:gd name="connsiteX301" fmla="*/ 696542 w 714659"/>
                <a:gd name="connsiteY301" fmla="*/ 295931 h 582803"/>
                <a:gd name="connsiteX302" fmla="*/ 696542 w 714659"/>
                <a:gd name="connsiteY302" fmla="*/ 290899 h 582803"/>
                <a:gd name="connsiteX303" fmla="*/ 694529 w 714659"/>
                <a:gd name="connsiteY303" fmla="*/ 285866 h 582803"/>
                <a:gd name="connsiteX304" fmla="*/ 690502 w 714659"/>
                <a:gd name="connsiteY304" fmla="*/ 282846 h 582803"/>
                <a:gd name="connsiteX305" fmla="*/ 684463 w 714659"/>
                <a:gd name="connsiteY305" fmla="*/ 281840 h 582803"/>
                <a:gd name="connsiteX306" fmla="*/ 677417 w 714659"/>
                <a:gd name="connsiteY306" fmla="*/ 282846 h 582803"/>
                <a:gd name="connsiteX307" fmla="*/ 670371 w 714659"/>
                <a:gd name="connsiteY307" fmla="*/ 284859 h 582803"/>
                <a:gd name="connsiteX308" fmla="*/ 665338 w 714659"/>
                <a:gd name="connsiteY308" fmla="*/ 287879 h 582803"/>
                <a:gd name="connsiteX309" fmla="*/ 663325 w 714659"/>
                <a:gd name="connsiteY309" fmla="*/ 292912 h 582803"/>
                <a:gd name="connsiteX310" fmla="*/ 663325 w 714659"/>
                <a:gd name="connsiteY310" fmla="*/ 297945 h 582803"/>
                <a:gd name="connsiteX311" fmla="*/ 665338 w 714659"/>
                <a:gd name="connsiteY311" fmla="*/ 301971 h 582803"/>
                <a:gd name="connsiteX312" fmla="*/ 667352 w 714659"/>
                <a:gd name="connsiteY312" fmla="*/ 304991 h 582803"/>
                <a:gd name="connsiteX313" fmla="*/ 669365 w 714659"/>
                <a:gd name="connsiteY313" fmla="*/ 307004 h 582803"/>
                <a:gd name="connsiteX314" fmla="*/ 670371 w 714659"/>
                <a:gd name="connsiteY314" fmla="*/ 308010 h 582803"/>
                <a:gd name="connsiteX315" fmla="*/ 670371 w 714659"/>
                <a:gd name="connsiteY315" fmla="*/ 309017 h 582803"/>
                <a:gd name="connsiteX316" fmla="*/ 669365 w 714659"/>
                <a:gd name="connsiteY316" fmla="*/ 309017 h 582803"/>
                <a:gd name="connsiteX317" fmla="*/ 668358 w 714659"/>
                <a:gd name="connsiteY317" fmla="*/ 309017 h 582803"/>
                <a:gd name="connsiteX318" fmla="*/ 667352 w 714659"/>
                <a:gd name="connsiteY318" fmla="*/ 315056 h 582803"/>
                <a:gd name="connsiteX319" fmla="*/ 665338 w 714659"/>
                <a:gd name="connsiteY319" fmla="*/ 197288 h 582803"/>
                <a:gd name="connsiteX320" fmla="*/ 663325 w 714659"/>
                <a:gd name="connsiteY320" fmla="*/ 192255 h 582803"/>
                <a:gd name="connsiteX321" fmla="*/ 660306 w 714659"/>
                <a:gd name="connsiteY321" fmla="*/ 188229 h 582803"/>
                <a:gd name="connsiteX322" fmla="*/ 657286 w 714659"/>
                <a:gd name="connsiteY322" fmla="*/ 186215 h 582803"/>
                <a:gd name="connsiteX323" fmla="*/ 654266 w 714659"/>
                <a:gd name="connsiteY323" fmla="*/ 186215 h 582803"/>
                <a:gd name="connsiteX324" fmla="*/ 651246 w 714659"/>
                <a:gd name="connsiteY324" fmla="*/ 187222 h 582803"/>
                <a:gd name="connsiteX325" fmla="*/ 649233 w 714659"/>
                <a:gd name="connsiteY325" fmla="*/ 189235 h 582803"/>
                <a:gd name="connsiteX326" fmla="*/ 649233 w 714659"/>
                <a:gd name="connsiteY326" fmla="*/ 191248 h 582803"/>
                <a:gd name="connsiteX327" fmla="*/ 649233 w 714659"/>
                <a:gd name="connsiteY327" fmla="*/ 194268 h 582803"/>
                <a:gd name="connsiteX328" fmla="*/ 651246 w 714659"/>
                <a:gd name="connsiteY328" fmla="*/ 198294 h 582803"/>
                <a:gd name="connsiteX329" fmla="*/ 654266 w 714659"/>
                <a:gd name="connsiteY329" fmla="*/ 203327 h 582803"/>
                <a:gd name="connsiteX330" fmla="*/ 665338 w 714659"/>
                <a:gd name="connsiteY330" fmla="*/ 197288 h 582803"/>
                <a:gd name="connsiteX331" fmla="*/ 635141 w 714659"/>
                <a:gd name="connsiteY331" fmla="*/ 225472 h 582803"/>
                <a:gd name="connsiteX332" fmla="*/ 635141 w 714659"/>
                <a:gd name="connsiteY332" fmla="*/ 225472 h 582803"/>
                <a:gd name="connsiteX333" fmla="*/ 633128 w 714659"/>
                <a:gd name="connsiteY333" fmla="*/ 225472 h 582803"/>
                <a:gd name="connsiteX334" fmla="*/ 632122 w 714659"/>
                <a:gd name="connsiteY334" fmla="*/ 224465 h 582803"/>
                <a:gd name="connsiteX335" fmla="*/ 631115 w 714659"/>
                <a:gd name="connsiteY335" fmla="*/ 222452 h 582803"/>
                <a:gd name="connsiteX336" fmla="*/ 630109 w 714659"/>
                <a:gd name="connsiteY336" fmla="*/ 220439 h 582803"/>
                <a:gd name="connsiteX337" fmla="*/ 630109 w 714659"/>
                <a:gd name="connsiteY337" fmla="*/ 219432 h 582803"/>
                <a:gd name="connsiteX338" fmla="*/ 630109 w 714659"/>
                <a:gd name="connsiteY338" fmla="*/ 218426 h 582803"/>
                <a:gd name="connsiteX339" fmla="*/ 631115 w 714659"/>
                <a:gd name="connsiteY339" fmla="*/ 217419 h 582803"/>
                <a:gd name="connsiteX340" fmla="*/ 647220 w 714659"/>
                <a:gd name="connsiteY340" fmla="*/ 208360 h 582803"/>
                <a:gd name="connsiteX341" fmla="*/ 645207 w 714659"/>
                <a:gd name="connsiteY341" fmla="*/ 205340 h 582803"/>
                <a:gd name="connsiteX342" fmla="*/ 643194 w 714659"/>
                <a:gd name="connsiteY342" fmla="*/ 202321 h 582803"/>
                <a:gd name="connsiteX343" fmla="*/ 641181 w 714659"/>
                <a:gd name="connsiteY343" fmla="*/ 201314 h 582803"/>
                <a:gd name="connsiteX344" fmla="*/ 638161 w 714659"/>
                <a:gd name="connsiteY344" fmla="*/ 201314 h 582803"/>
                <a:gd name="connsiteX345" fmla="*/ 634135 w 714659"/>
                <a:gd name="connsiteY345" fmla="*/ 201314 h 582803"/>
                <a:gd name="connsiteX346" fmla="*/ 622056 w 714659"/>
                <a:gd name="connsiteY346" fmla="*/ 202321 h 582803"/>
                <a:gd name="connsiteX347" fmla="*/ 621050 w 714659"/>
                <a:gd name="connsiteY347" fmla="*/ 202321 h 582803"/>
                <a:gd name="connsiteX348" fmla="*/ 620043 w 714659"/>
                <a:gd name="connsiteY348" fmla="*/ 201314 h 582803"/>
                <a:gd name="connsiteX349" fmla="*/ 619036 w 714659"/>
                <a:gd name="connsiteY349" fmla="*/ 200307 h 582803"/>
                <a:gd name="connsiteX350" fmla="*/ 618030 w 714659"/>
                <a:gd name="connsiteY350" fmla="*/ 198294 h 582803"/>
                <a:gd name="connsiteX351" fmla="*/ 617023 w 714659"/>
                <a:gd name="connsiteY351" fmla="*/ 196281 h 582803"/>
                <a:gd name="connsiteX352" fmla="*/ 617023 w 714659"/>
                <a:gd name="connsiteY352" fmla="*/ 194268 h 582803"/>
                <a:gd name="connsiteX353" fmla="*/ 617023 w 714659"/>
                <a:gd name="connsiteY353" fmla="*/ 193261 h 582803"/>
                <a:gd name="connsiteX354" fmla="*/ 617023 w 714659"/>
                <a:gd name="connsiteY354" fmla="*/ 193261 h 582803"/>
                <a:gd name="connsiteX355" fmla="*/ 618030 w 714659"/>
                <a:gd name="connsiteY355" fmla="*/ 193261 h 582803"/>
                <a:gd name="connsiteX356" fmla="*/ 620043 w 714659"/>
                <a:gd name="connsiteY356" fmla="*/ 193261 h 582803"/>
                <a:gd name="connsiteX357" fmla="*/ 630109 w 714659"/>
                <a:gd name="connsiteY357" fmla="*/ 192255 h 582803"/>
                <a:gd name="connsiteX358" fmla="*/ 634135 w 714659"/>
                <a:gd name="connsiteY358" fmla="*/ 192255 h 582803"/>
                <a:gd name="connsiteX359" fmla="*/ 637155 w 714659"/>
                <a:gd name="connsiteY359" fmla="*/ 192255 h 582803"/>
                <a:gd name="connsiteX360" fmla="*/ 640174 w 714659"/>
                <a:gd name="connsiteY360" fmla="*/ 193261 h 582803"/>
                <a:gd name="connsiteX361" fmla="*/ 642187 w 714659"/>
                <a:gd name="connsiteY361" fmla="*/ 194268 h 582803"/>
                <a:gd name="connsiteX362" fmla="*/ 642187 w 714659"/>
                <a:gd name="connsiteY362" fmla="*/ 190242 h 582803"/>
                <a:gd name="connsiteX363" fmla="*/ 643194 w 714659"/>
                <a:gd name="connsiteY363" fmla="*/ 186215 h 582803"/>
                <a:gd name="connsiteX364" fmla="*/ 645207 w 714659"/>
                <a:gd name="connsiteY364" fmla="*/ 183196 h 582803"/>
                <a:gd name="connsiteX365" fmla="*/ 649233 w 714659"/>
                <a:gd name="connsiteY365" fmla="*/ 180176 h 582803"/>
                <a:gd name="connsiteX366" fmla="*/ 655273 w 714659"/>
                <a:gd name="connsiteY366" fmla="*/ 178163 h 582803"/>
                <a:gd name="connsiteX367" fmla="*/ 661312 w 714659"/>
                <a:gd name="connsiteY367" fmla="*/ 179169 h 582803"/>
                <a:gd name="connsiteX368" fmla="*/ 666345 w 714659"/>
                <a:gd name="connsiteY368" fmla="*/ 183196 h 582803"/>
                <a:gd name="connsiteX369" fmla="*/ 671378 w 714659"/>
                <a:gd name="connsiteY369" fmla="*/ 191248 h 582803"/>
                <a:gd name="connsiteX370" fmla="*/ 677417 w 714659"/>
                <a:gd name="connsiteY370" fmla="*/ 202321 h 582803"/>
                <a:gd name="connsiteX371" fmla="*/ 677417 w 714659"/>
                <a:gd name="connsiteY371" fmla="*/ 204334 h 582803"/>
                <a:gd name="connsiteX372" fmla="*/ 675404 w 714659"/>
                <a:gd name="connsiteY372" fmla="*/ 206347 h 582803"/>
                <a:gd name="connsiteX373" fmla="*/ 635141 w 714659"/>
                <a:gd name="connsiteY373" fmla="*/ 225472 h 582803"/>
                <a:gd name="connsiteX374" fmla="*/ 629102 w 714659"/>
                <a:gd name="connsiteY374" fmla="*/ 143939 h 582803"/>
                <a:gd name="connsiteX375" fmla="*/ 629102 w 714659"/>
                <a:gd name="connsiteY375" fmla="*/ 143939 h 582803"/>
                <a:gd name="connsiteX376" fmla="*/ 608971 w 714659"/>
                <a:gd name="connsiteY376" fmla="*/ 150985 h 582803"/>
                <a:gd name="connsiteX377" fmla="*/ 618030 w 714659"/>
                <a:gd name="connsiteY377" fmla="*/ 162058 h 582803"/>
                <a:gd name="connsiteX378" fmla="*/ 629102 w 714659"/>
                <a:gd name="connsiteY378" fmla="*/ 143939 h 582803"/>
                <a:gd name="connsiteX379" fmla="*/ 615010 w 714659"/>
                <a:gd name="connsiteY379" fmla="*/ 184202 h 582803"/>
                <a:gd name="connsiteX380" fmla="*/ 614004 w 714659"/>
                <a:gd name="connsiteY380" fmla="*/ 186215 h 582803"/>
                <a:gd name="connsiteX381" fmla="*/ 612997 w 714659"/>
                <a:gd name="connsiteY381" fmla="*/ 187222 h 582803"/>
                <a:gd name="connsiteX382" fmla="*/ 611991 w 714659"/>
                <a:gd name="connsiteY382" fmla="*/ 186215 h 582803"/>
                <a:gd name="connsiteX383" fmla="*/ 609977 w 714659"/>
                <a:gd name="connsiteY383" fmla="*/ 184202 h 582803"/>
                <a:gd name="connsiteX384" fmla="*/ 607964 w 714659"/>
                <a:gd name="connsiteY384" fmla="*/ 182189 h 582803"/>
                <a:gd name="connsiteX385" fmla="*/ 606958 w 714659"/>
                <a:gd name="connsiteY385" fmla="*/ 181183 h 582803"/>
                <a:gd name="connsiteX386" fmla="*/ 606958 w 714659"/>
                <a:gd name="connsiteY386" fmla="*/ 180176 h 582803"/>
                <a:gd name="connsiteX387" fmla="*/ 606958 w 714659"/>
                <a:gd name="connsiteY387" fmla="*/ 179169 h 582803"/>
                <a:gd name="connsiteX388" fmla="*/ 612997 w 714659"/>
                <a:gd name="connsiteY388" fmla="*/ 170110 h 582803"/>
                <a:gd name="connsiteX389" fmla="*/ 601925 w 714659"/>
                <a:gd name="connsiteY389" fmla="*/ 155012 h 582803"/>
                <a:gd name="connsiteX390" fmla="*/ 591859 w 714659"/>
                <a:gd name="connsiteY390" fmla="*/ 158031 h 582803"/>
                <a:gd name="connsiteX391" fmla="*/ 590853 w 714659"/>
                <a:gd name="connsiteY391" fmla="*/ 158031 h 582803"/>
                <a:gd name="connsiteX392" fmla="*/ 589846 w 714659"/>
                <a:gd name="connsiteY392" fmla="*/ 158031 h 582803"/>
                <a:gd name="connsiteX393" fmla="*/ 588840 w 714659"/>
                <a:gd name="connsiteY393" fmla="*/ 157025 h 582803"/>
                <a:gd name="connsiteX394" fmla="*/ 586826 w 714659"/>
                <a:gd name="connsiteY394" fmla="*/ 155012 h 582803"/>
                <a:gd name="connsiteX395" fmla="*/ 584813 w 714659"/>
                <a:gd name="connsiteY395" fmla="*/ 152999 h 582803"/>
                <a:gd name="connsiteX396" fmla="*/ 584813 w 714659"/>
                <a:gd name="connsiteY396" fmla="*/ 151992 h 582803"/>
                <a:gd name="connsiteX397" fmla="*/ 585820 w 714659"/>
                <a:gd name="connsiteY397" fmla="*/ 150985 h 582803"/>
                <a:gd name="connsiteX398" fmla="*/ 587833 w 714659"/>
                <a:gd name="connsiteY398" fmla="*/ 149979 h 582803"/>
                <a:gd name="connsiteX399" fmla="*/ 632122 w 714659"/>
                <a:gd name="connsiteY399" fmla="*/ 134880 h 582803"/>
                <a:gd name="connsiteX400" fmla="*/ 633128 w 714659"/>
                <a:gd name="connsiteY400" fmla="*/ 134880 h 582803"/>
                <a:gd name="connsiteX401" fmla="*/ 634135 w 714659"/>
                <a:gd name="connsiteY401" fmla="*/ 134880 h 582803"/>
                <a:gd name="connsiteX402" fmla="*/ 635141 w 714659"/>
                <a:gd name="connsiteY402" fmla="*/ 135887 h 582803"/>
                <a:gd name="connsiteX403" fmla="*/ 637155 w 714659"/>
                <a:gd name="connsiteY403" fmla="*/ 137900 h 582803"/>
                <a:gd name="connsiteX404" fmla="*/ 639168 w 714659"/>
                <a:gd name="connsiteY404" fmla="*/ 140920 h 582803"/>
                <a:gd name="connsiteX405" fmla="*/ 640174 w 714659"/>
                <a:gd name="connsiteY405" fmla="*/ 142933 h 582803"/>
                <a:gd name="connsiteX406" fmla="*/ 640174 w 714659"/>
                <a:gd name="connsiteY406" fmla="*/ 143939 h 582803"/>
                <a:gd name="connsiteX407" fmla="*/ 639168 w 714659"/>
                <a:gd name="connsiteY407" fmla="*/ 144946 h 582803"/>
                <a:gd name="connsiteX408" fmla="*/ 615010 w 714659"/>
                <a:gd name="connsiteY408" fmla="*/ 184202 h 582803"/>
                <a:gd name="connsiteX409" fmla="*/ 593872 w 714659"/>
                <a:gd name="connsiteY409" fmla="*/ 110723 h 582803"/>
                <a:gd name="connsiteX410" fmla="*/ 595886 w 714659"/>
                <a:gd name="connsiteY410" fmla="*/ 108710 h 582803"/>
                <a:gd name="connsiteX411" fmla="*/ 595886 w 714659"/>
                <a:gd name="connsiteY411" fmla="*/ 106696 h 582803"/>
                <a:gd name="connsiteX412" fmla="*/ 594879 w 714659"/>
                <a:gd name="connsiteY412" fmla="*/ 104683 h 582803"/>
                <a:gd name="connsiteX413" fmla="*/ 592866 w 714659"/>
                <a:gd name="connsiteY413" fmla="*/ 101664 h 582803"/>
                <a:gd name="connsiteX414" fmla="*/ 588840 w 714659"/>
                <a:gd name="connsiteY414" fmla="*/ 97637 h 582803"/>
                <a:gd name="connsiteX415" fmla="*/ 579780 w 714659"/>
                <a:gd name="connsiteY415" fmla="*/ 106696 h 582803"/>
                <a:gd name="connsiteX416" fmla="*/ 583807 w 714659"/>
                <a:gd name="connsiteY416" fmla="*/ 110723 h 582803"/>
                <a:gd name="connsiteX417" fmla="*/ 586826 w 714659"/>
                <a:gd name="connsiteY417" fmla="*/ 112736 h 582803"/>
                <a:gd name="connsiteX418" fmla="*/ 589846 w 714659"/>
                <a:gd name="connsiteY418" fmla="*/ 112736 h 582803"/>
                <a:gd name="connsiteX419" fmla="*/ 591859 w 714659"/>
                <a:gd name="connsiteY419" fmla="*/ 111729 h 582803"/>
                <a:gd name="connsiteX420" fmla="*/ 593872 w 714659"/>
                <a:gd name="connsiteY420" fmla="*/ 110723 h 582803"/>
                <a:gd name="connsiteX421" fmla="*/ 581794 w 714659"/>
                <a:gd name="connsiteY421" fmla="*/ 127834 h 582803"/>
                <a:gd name="connsiteX422" fmla="*/ 583807 w 714659"/>
                <a:gd name="connsiteY422" fmla="*/ 124815 h 582803"/>
                <a:gd name="connsiteX423" fmla="*/ 583807 w 714659"/>
                <a:gd name="connsiteY423" fmla="*/ 121795 h 582803"/>
                <a:gd name="connsiteX424" fmla="*/ 582800 w 714659"/>
                <a:gd name="connsiteY424" fmla="*/ 118775 h 582803"/>
                <a:gd name="connsiteX425" fmla="*/ 579780 w 714659"/>
                <a:gd name="connsiteY425" fmla="*/ 115756 h 582803"/>
                <a:gd name="connsiteX426" fmla="*/ 575754 w 714659"/>
                <a:gd name="connsiteY426" fmla="*/ 111729 h 582803"/>
                <a:gd name="connsiteX427" fmla="*/ 565689 w 714659"/>
                <a:gd name="connsiteY427" fmla="*/ 121795 h 582803"/>
                <a:gd name="connsiteX428" fmla="*/ 570721 w 714659"/>
                <a:gd name="connsiteY428" fmla="*/ 126828 h 582803"/>
                <a:gd name="connsiteX429" fmla="*/ 573741 w 714659"/>
                <a:gd name="connsiteY429" fmla="*/ 128841 h 582803"/>
                <a:gd name="connsiteX430" fmla="*/ 576761 w 714659"/>
                <a:gd name="connsiteY430" fmla="*/ 129847 h 582803"/>
                <a:gd name="connsiteX431" fmla="*/ 579780 w 714659"/>
                <a:gd name="connsiteY431" fmla="*/ 129847 h 582803"/>
                <a:gd name="connsiteX432" fmla="*/ 581794 w 714659"/>
                <a:gd name="connsiteY432" fmla="*/ 127834 h 582803"/>
                <a:gd name="connsiteX433" fmla="*/ 589846 w 714659"/>
                <a:gd name="connsiteY433" fmla="*/ 134880 h 582803"/>
                <a:gd name="connsiteX434" fmla="*/ 585820 w 714659"/>
                <a:gd name="connsiteY434" fmla="*/ 137900 h 582803"/>
                <a:gd name="connsiteX435" fmla="*/ 581794 w 714659"/>
                <a:gd name="connsiteY435" fmla="*/ 138907 h 582803"/>
                <a:gd name="connsiteX436" fmla="*/ 577767 w 714659"/>
                <a:gd name="connsiteY436" fmla="*/ 138907 h 582803"/>
                <a:gd name="connsiteX437" fmla="*/ 573741 w 714659"/>
                <a:gd name="connsiteY437" fmla="*/ 137900 h 582803"/>
                <a:gd name="connsiteX438" fmla="*/ 569715 w 714659"/>
                <a:gd name="connsiteY438" fmla="*/ 135887 h 582803"/>
                <a:gd name="connsiteX439" fmla="*/ 565689 w 714659"/>
                <a:gd name="connsiteY439" fmla="*/ 132867 h 582803"/>
                <a:gd name="connsiteX440" fmla="*/ 555623 w 714659"/>
                <a:gd name="connsiteY440" fmla="*/ 123808 h 582803"/>
                <a:gd name="connsiteX441" fmla="*/ 554616 w 714659"/>
                <a:gd name="connsiteY441" fmla="*/ 121795 h 582803"/>
                <a:gd name="connsiteX442" fmla="*/ 555623 w 714659"/>
                <a:gd name="connsiteY442" fmla="*/ 119782 h 582803"/>
                <a:gd name="connsiteX443" fmla="*/ 584813 w 714659"/>
                <a:gd name="connsiteY443" fmla="*/ 88578 h 582803"/>
                <a:gd name="connsiteX444" fmla="*/ 586826 w 714659"/>
                <a:gd name="connsiteY444" fmla="*/ 87572 h 582803"/>
                <a:gd name="connsiteX445" fmla="*/ 588840 w 714659"/>
                <a:gd name="connsiteY445" fmla="*/ 88578 h 582803"/>
                <a:gd name="connsiteX446" fmla="*/ 597899 w 714659"/>
                <a:gd name="connsiteY446" fmla="*/ 96631 h 582803"/>
                <a:gd name="connsiteX447" fmla="*/ 602931 w 714659"/>
                <a:gd name="connsiteY447" fmla="*/ 102670 h 582803"/>
                <a:gd name="connsiteX448" fmla="*/ 604945 w 714659"/>
                <a:gd name="connsiteY448" fmla="*/ 107703 h 582803"/>
                <a:gd name="connsiteX449" fmla="*/ 604945 w 714659"/>
                <a:gd name="connsiteY449" fmla="*/ 112736 h 582803"/>
                <a:gd name="connsiteX450" fmla="*/ 601925 w 714659"/>
                <a:gd name="connsiteY450" fmla="*/ 117769 h 582803"/>
                <a:gd name="connsiteX451" fmla="*/ 598905 w 714659"/>
                <a:gd name="connsiteY451" fmla="*/ 119782 h 582803"/>
                <a:gd name="connsiteX452" fmla="*/ 595886 w 714659"/>
                <a:gd name="connsiteY452" fmla="*/ 120788 h 582803"/>
                <a:gd name="connsiteX453" fmla="*/ 592866 w 714659"/>
                <a:gd name="connsiteY453" fmla="*/ 120788 h 582803"/>
                <a:gd name="connsiteX454" fmla="*/ 589846 w 714659"/>
                <a:gd name="connsiteY454" fmla="*/ 119782 h 582803"/>
                <a:gd name="connsiteX455" fmla="*/ 591859 w 714659"/>
                <a:gd name="connsiteY455" fmla="*/ 123808 h 582803"/>
                <a:gd name="connsiteX456" fmla="*/ 592866 w 714659"/>
                <a:gd name="connsiteY456" fmla="*/ 127834 h 582803"/>
                <a:gd name="connsiteX457" fmla="*/ 591859 w 714659"/>
                <a:gd name="connsiteY457" fmla="*/ 131861 h 582803"/>
                <a:gd name="connsiteX458" fmla="*/ 589846 w 714659"/>
                <a:gd name="connsiteY458" fmla="*/ 134880 h 582803"/>
                <a:gd name="connsiteX459" fmla="*/ 548577 w 714659"/>
                <a:gd name="connsiteY459" fmla="*/ 86565 h 582803"/>
                <a:gd name="connsiteX460" fmla="*/ 551597 w 714659"/>
                <a:gd name="connsiteY460" fmla="*/ 80526 h 582803"/>
                <a:gd name="connsiteX461" fmla="*/ 552603 w 714659"/>
                <a:gd name="connsiteY461" fmla="*/ 74486 h 582803"/>
                <a:gd name="connsiteX462" fmla="*/ 551597 w 714659"/>
                <a:gd name="connsiteY462" fmla="*/ 69453 h 582803"/>
                <a:gd name="connsiteX463" fmla="*/ 547570 w 714659"/>
                <a:gd name="connsiteY463" fmla="*/ 65427 h 582803"/>
                <a:gd name="connsiteX464" fmla="*/ 541531 w 714659"/>
                <a:gd name="connsiteY464" fmla="*/ 63414 h 582803"/>
                <a:gd name="connsiteX465" fmla="*/ 536498 w 714659"/>
                <a:gd name="connsiteY465" fmla="*/ 64420 h 582803"/>
                <a:gd name="connsiteX466" fmla="*/ 531465 w 714659"/>
                <a:gd name="connsiteY466" fmla="*/ 67440 h 582803"/>
                <a:gd name="connsiteX467" fmla="*/ 527439 w 714659"/>
                <a:gd name="connsiteY467" fmla="*/ 72473 h 582803"/>
                <a:gd name="connsiteX468" fmla="*/ 524419 w 714659"/>
                <a:gd name="connsiteY468" fmla="*/ 78512 h 582803"/>
                <a:gd name="connsiteX469" fmla="*/ 523413 w 714659"/>
                <a:gd name="connsiteY469" fmla="*/ 84552 h 582803"/>
                <a:gd name="connsiteX470" fmla="*/ 524419 w 714659"/>
                <a:gd name="connsiteY470" fmla="*/ 89585 h 582803"/>
                <a:gd name="connsiteX471" fmla="*/ 528446 w 714659"/>
                <a:gd name="connsiteY471" fmla="*/ 93611 h 582803"/>
                <a:gd name="connsiteX472" fmla="*/ 534485 w 714659"/>
                <a:gd name="connsiteY472" fmla="*/ 95624 h 582803"/>
                <a:gd name="connsiteX473" fmla="*/ 539518 w 714659"/>
                <a:gd name="connsiteY473" fmla="*/ 94618 h 582803"/>
                <a:gd name="connsiteX474" fmla="*/ 544551 w 714659"/>
                <a:gd name="connsiteY474" fmla="*/ 91598 h 582803"/>
                <a:gd name="connsiteX475" fmla="*/ 548577 w 714659"/>
                <a:gd name="connsiteY475" fmla="*/ 86565 h 582803"/>
                <a:gd name="connsiteX476" fmla="*/ 557636 w 714659"/>
                <a:gd name="connsiteY476" fmla="*/ 91598 h 582803"/>
                <a:gd name="connsiteX477" fmla="*/ 550590 w 714659"/>
                <a:gd name="connsiteY477" fmla="*/ 99650 h 582803"/>
                <a:gd name="connsiteX478" fmla="*/ 542538 w 714659"/>
                <a:gd name="connsiteY478" fmla="*/ 103677 h 582803"/>
                <a:gd name="connsiteX479" fmla="*/ 533479 w 714659"/>
                <a:gd name="connsiteY479" fmla="*/ 103677 h 582803"/>
                <a:gd name="connsiteX480" fmla="*/ 523413 w 714659"/>
                <a:gd name="connsiteY480" fmla="*/ 99650 h 582803"/>
                <a:gd name="connsiteX481" fmla="*/ 515360 w 714659"/>
                <a:gd name="connsiteY481" fmla="*/ 92604 h 582803"/>
                <a:gd name="connsiteX482" fmla="*/ 512341 w 714659"/>
                <a:gd name="connsiteY482" fmla="*/ 84552 h 582803"/>
                <a:gd name="connsiteX483" fmla="*/ 513347 w 714659"/>
                <a:gd name="connsiteY483" fmla="*/ 75493 h 582803"/>
                <a:gd name="connsiteX484" fmla="*/ 518380 w 714659"/>
                <a:gd name="connsiteY484" fmla="*/ 65427 h 582803"/>
                <a:gd name="connsiteX485" fmla="*/ 525426 w 714659"/>
                <a:gd name="connsiteY485" fmla="*/ 57374 h 582803"/>
                <a:gd name="connsiteX486" fmla="*/ 533479 w 714659"/>
                <a:gd name="connsiteY486" fmla="*/ 53348 h 582803"/>
                <a:gd name="connsiteX487" fmla="*/ 542538 w 714659"/>
                <a:gd name="connsiteY487" fmla="*/ 53348 h 582803"/>
                <a:gd name="connsiteX488" fmla="*/ 552603 w 714659"/>
                <a:gd name="connsiteY488" fmla="*/ 57374 h 582803"/>
                <a:gd name="connsiteX489" fmla="*/ 559649 w 714659"/>
                <a:gd name="connsiteY489" fmla="*/ 64420 h 582803"/>
                <a:gd name="connsiteX490" fmla="*/ 563675 w 714659"/>
                <a:gd name="connsiteY490" fmla="*/ 72473 h 582803"/>
                <a:gd name="connsiteX491" fmla="*/ 562669 w 714659"/>
                <a:gd name="connsiteY491" fmla="*/ 81532 h 582803"/>
                <a:gd name="connsiteX492" fmla="*/ 557636 w 714659"/>
                <a:gd name="connsiteY492" fmla="*/ 91598 h 582803"/>
                <a:gd name="connsiteX493" fmla="*/ 518380 w 714659"/>
                <a:gd name="connsiteY493" fmla="*/ 44289 h 582803"/>
                <a:gd name="connsiteX494" fmla="*/ 517374 w 714659"/>
                <a:gd name="connsiteY494" fmla="*/ 46302 h 582803"/>
                <a:gd name="connsiteX495" fmla="*/ 516367 w 714659"/>
                <a:gd name="connsiteY495" fmla="*/ 47309 h 582803"/>
                <a:gd name="connsiteX496" fmla="*/ 515360 w 714659"/>
                <a:gd name="connsiteY496" fmla="*/ 47309 h 582803"/>
                <a:gd name="connsiteX497" fmla="*/ 514354 w 714659"/>
                <a:gd name="connsiteY497" fmla="*/ 47309 h 582803"/>
                <a:gd name="connsiteX498" fmla="*/ 499255 w 714659"/>
                <a:gd name="connsiteY498" fmla="*/ 40263 h 582803"/>
                <a:gd name="connsiteX499" fmla="*/ 482144 w 714659"/>
                <a:gd name="connsiteY499" fmla="*/ 76499 h 582803"/>
                <a:gd name="connsiteX500" fmla="*/ 482144 w 714659"/>
                <a:gd name="connsiteY500" fmla="*/ 77506 h 582803"/>
                <a:gd name="connsiteX501" fmla="*/ 481137 w 714659"/>
                <a:gd name="connsiteY501" fmla="*/ 77506 h 582803"/>
                <a:gd name="connsiteX502" fmla="*/ 479124 w 714659"/>
                <a:gd name="connsiteY502" fmla="*/ 77506 h 582803"/>
                <a:gd name="connsiteX503" fmla="*/ 477111 w 714659"/>
                <a:gd name="connsiteY503" fmla="*/ 76499 h 582803"/>
                <a:gd name="connsiteX504" fmla="*/ 475098 w 714659"/>
                <a:gd name="connsiteY504" fmla="*/ 75493 h 582803"/>
                <a:gd name="connsiteX505" fmla="*/ 474091 w 714659"/>
                <a:gd name="connsiteY505" fmla="*/ 74486 h 582803"/>
                <a:gd name="connsiteX506" fmla="*/ 473085 w 714659"/>
                <a:gd name="connsiteY506" fmla="*/ 73480 h 582803"/>
                <a:gd name="connsiteX507" fmla="*/ 473085 w 714659"/>
                <a:gd name="connsiteY507" fmla="*/ 72473 h 582803"/>
                <a:gd name="connsiteX508" fmla="*/ 493216 w 714659"/>
                <a:gd name="connsiteY508" fmla="*/ 31204 h 582803"/>
                <a:gd name="connsiteX509" fmla="*/ 495229 w 714659"/>
                <a:gd name="connsiteY509" fmla="*/ 29191 h 582803"/>
                <a:gd name="connsiteX510" fmla="*/ 497242 w 714659"/>
                <a:gd name="connsiteY510" fmla="*/ 29191 h 582803"/>
                <a:gd name="connsiteX511" fmla="*/ 518380 w 714659"/>
                <a:gd name="connsiteY511" fmla="*/ 39256 h 582803"/>
                <a:gd name="connsiteX512" fmla="*/ 519387 w 714659"/>
                <a:gd name="connsiteY512" fmla="*/ 40263 h 582803"/>
                <a:gd name="connsiteX513" fmla="*/ 518380 w 714659"/>
                <a:gd name="connsiteY513" fmla="*/ 44289 h 582803"/>
                <a:gd name="connsiteX514" fmla="*/ 458993 w 714659"/>
                <a:gd name="connsiteY514" fmla="*/ 41269 h 582803"/>
                <a:gd name="connsiteX515" fmla="*/ 459999 w 714659"/>
                <a:gd name="connsiteY515" fmla="*/ 34223 h 582803"/>
                <a:gd name="connsiteX516" fmla="*/ 458993 w 714659"/>
                <a:gd name="connsiteY516" fmla="*/ 28184 h 582803"/>
                <a:gd name="connsiteX517" fmla="*/ 455973 w 714659"/>
                <a:gd name="connsiteY517" fmla="*/ 24158 h 582803"/>
                <a:gd name="connsiteX518" fmla="*/ 449934 w 714659"/>
                <a:gd name="connsiteY518" fmla="*/ 21138 h 582803"/>
                <a:gd name="connsiteX519" fmla="*/ 443894 w 714659"/>
                <a:gd name="connsiteY519" fmla="*/ 21138 h 582803"/>
                <a:gd name="connsiteX520" fmla="*/ 438862 w 714659"/>
                <a:gd name="connsiteY520" fmla="*/ 23151 h 582803"/>
                <a:gd name="connsiteX521" fmla="*/ 434835 w 714659"/>
                <a:gd name="connsiteY521" fmla="*/ 28184 h 582803"/>
                <a:gd name="connsiteX522" fmla="*/ 432822 w 714659"/>
                <a:gd name="connsiteY522" fmla="*/ 34223 h 582803"/>
                <a:gd name="connsiteX523" fmla="*/ 431816 w 714659"/>
                <a:gd name="connsiteY523" fmla="*/ 41269 h 582803"/>
                <a:gd name="connsiteX524" fmla="*/ 431816 w 714659"/>
                <a:gd name="connsiteY524" fmla="*/ 47309 h 582803"/>
                <a:gd name="connsiteX525" fmla="*/ 434835 w 714659"/>
                <a:gd name="connsiteY525" fmla="*/ 51335 h 582803"/>
                <a:gd name="connsiteX526" fmla="*/ 440875 w 714659"/>
                <a:gd name="connsiteY526" fmla="*/ 54355 h 582803"/>
                <a:gd name="connsiteX527" fmla="*/ 446914 w 714659"/>
                <a:gd name="connsiteY527" fmla="*/ 54355 h 582803"/>
                <a:gd name="connsiteX528" fmla="*/ 451947 w 714659"/>
                <a:gd name="connsiteY528" fmla="*/ 51335 h 582803"/>
                <a:gd name="connsiteX529" fmla="*/ 455973 w 714659"/>
                <a:gd name="connsiteY529" fmla="*/ 46302 h 582803"/>
                <a:gd name="connsiteX530" fmla="*/ 458993 w 714659"/>
                <a:gd name="connsiteY530" fmla="*/ 41269 h 582803"/>
                <a:gd name="connsiteX531" fmla="*/ 469059 w 714659"/>
                <a:gd name="connsiteY531" fmla="*/ 44289 h 582803"/>
                <a:gd name="connsiteX532" fmla="*/ 465032 w 714659"/>
                <a:gd name="connsiteY532" fmla="*/ 54355 h 582803"/>
                <a:gd name="connsiteX533" fmla="*/ 457986 w 714659"/>
                <a:gd name="connsiteY533" fmla="*/ 61401 h 582803"/>
                <a:gd name="connsiteX534" fmla="*/ 448927 w 714659"/>
                <a:gd name="connsiteY534" fmla="*/ 64420 h 582803"/>
                <a:gd name="connsiteX535" fmla="*/ 438862 w 714659"/>
                <a:gd name="connsiteY535" fmla="*/ 63414 h 582803"/>
                <a:gd name="connsiteX536" fmla="*/ 429803 w 714659"/>
                <a:gd name="connsiteY536" fmla="*/ 59388 h 582803"/>
                <a:gd name="connsiteX537" fmla="*/ 423763 w 714659"/>
                <a:gd name="connsiteY537" fmla="*/ 53348 h 582803"/>
                <a:gd name="connsiteX538" fmla="*/ 421750 w 714659"/>
                <a:gd name="connsiteY538" fmla="*/ 44289 h 582803"/>
                <a:gd name="connsiteX539" fmla="*/ 423763 w 714659"/>
                <a:gd name="connsiteY539" fmla="*/ 33217 h 582803"/>
                <a:gd name="connsiteX540" fmla="*/ 427789 w 714659"/>
                <a:gd name="connsiteY540" fmla="*/ 23151 h 582803"/>
                <a:gd name="connsiteX541" fmla="*/ 434835 w 714659"/>
                <a:gd name="connsiteY541" fmla="*/ 16105 h 582803"/>
                <a:gd name="connsiteX542" fmla="*/ 443894 w 714659"/>
                <a:gd name="connsiteY542" fmla="*/ 13085 h 582803"/>
                <a:gd name="connsiteX543" fmla="*/ 453960 w 714659"/>
                <a:gd name="connsiteY543" fmla="*/ 14092 h 582803"/>
                <a:gd name="connsiteX544" fmla="*/ 463019 w 714659"/>
                <a:gd name="connsiteY544" fmla="*/ 18118 h 582803"/>
                <a:gd name="connsiteX545" fmla="*/ 469059 w 714659"/>
                <a:gd name="connsiteY545" fmla="*/ 24158 h 582803"/>
                <a:gd name="connsiteX546" fmla="*/ 471072 w 714659"/>
                <a:gd name="connsiteY546" fmla="*/ 33217 h 582803"/>
                <a:gd name="connsiteX547" fmla="*/ 469059 w 714659"/>
                <a:gd name="connsiteY547" fmla="*/ 44289 h 582803"/>
                <a:gd name="connsiteX548" fmla="*/ 405645 w 714659"/>
                <a:gd name="connsiteY548" fmla="*/ 52342 h 582803"/>
                <a:gd name="connsiteX549" fmla="*/ 405645 w 714659"/>
                <a:gd name="connsiteY549" fmla="*/ 52342 h 582803"/>
                <a:gd name="connsiteX550" fmla="*/ 404638 w 714659"/>
                <a:gd name="connsiteY550" fmla="*/ 53348 h 582803"/>
                <a:gd name="connsiteX551" fmla="*/ 402625 w 714659"/>
                <a:gd name="connsiteY551" fmla="*/ 53348 h 582803"/>
                <a:gd name="connsiteX552" fmla="*/ 400612 w 714659"/>
                <a:gd name="connsiteY552" fmla="*/ 53348 h 582803"/>
                <a:gd name="connsiteX553" fmla="*/ 398599 w 714659"/>
                <a:gd name="connsiteY553" fmla="*/ 53348 h 582803"/>
                <a:gd name="connsiteX554" fmla="*/ 397593 w 714659"/>
                <a:gd name="connsiteY554" fmla="*/ 53348 h 582803"/>
                <a:gd name="connsiteX555" fmla="*/ 396586 w 714659"/>
                <a:gd name="connsiteY555" fmla="*/ 52342 h 582803"/>
                <a:gd name="connsiteX556" fmla="*/ 396586 w 714659"/>
                <a:gd name="connsiteY556" fmla="*/ 51335 h 582803"/>
                <a:gd name="connsiteX557" fmla="*/ 400612 w 714659"/>
                <a:gd name="connsiteY557" fmla="*/ 11072 h 582803"/>
                <a:gd name="connsiteX558" fmla="*/ 389540 w 714659"/>
                <a:gd name="connsiteY558" fmla="*/ 10066 h 582803"/>
                <a:gd name="connsiteX559" fmla="*/ 384507 w 714659"/>
                <a:gd name="connsiteY559" fmla="*/ 25164 h 582803"/>
                <a:gd name="connsiteX560" fmla="*/ 381488 w 714659"/>
                <a:gd name="connsiteY560" fmla="*/ 36237 h 582803"/>
                <a:gd name="connsiteX561" fmla="*/ 378468 w 714659"/>
                <a:gd name="connsiteY561" fmla="*/ 43282 h 582803"/>
                <a:gd name="connsiteX562" fmla="*/ 374442 w 714659"/>
                <a:gd name="connsiteY562" fmla="*/ 47309 h 582803"/>
                <a:gd name="connsiteX563" fmla="*/ 369409 w 714659"/>
                <a:gd name="connsiteY563" fmla="*/ 49322 h 582803"/>
                <a:gd name="connsiteX564" fmla="*/ 363369 w 714659"/>
                <a:gd name="connsiteY564" fmla="*/ 49322 h 582803"/>
                <a:gd name="connsiteX565" fmla="*/ 362363 w 714659"/>
                <a:gd name="connsiteY565" fmla="*/ 49322 h 582803"/>
                <a:gd name="connsiteX566" fmla="*/ 361356 w 714659"/>
                <a:gd name="connsiteY566" fmla="*/ 48315 h 582803"/>
                <a:gd name="connsiteX567" fmla="*/ 361356 w 714659"/>
                <a:gd name="connsiteY567" fmla="*/ 47309 h 582803"/>
                <a:gd name="connsiteX568" fmla="*/ 361356 w 714659"/>
                <a:gd name="connsiteY568" fmla="*/ 45296 h 582803"/>
                <a:gd name="connsiteX569" fmla="*/ 361356 w 714659"/>
                <a:gd name="connsiteY569" fmla="*/ 42276 h 582803"/>
                <a:gd name="connsiteX570" fmla="*/ 361356 w 714659"/>
                <a:gd name="connsiteY570" fmla="*/ 40263 h 582803"/>
                <a:gd name="connsiteX571" fmla="*/ 362363 w 714659"/>
                <a:gd name="connsiteY571" fmla="*/ 39256 h 582803"/>
                <a:gd name="connsiteX572" fmla="*/ 363369 w 714659"/>
                <a:gd name="connsiteY572" fmla="*/ 39256 h 582803"/>
                <a:gd name="connsiteX573" fmla="*/ 365382 w 714659"/>
                <a:gd name="connsiteY573" fmla="*/ 39256 h 582803"/>
                <a:gd name="connsiteX574" fmla="*/ 368402 w 714659"/>
                <a:gd name="connsiteY574" fmla="*/ 39256 h 582803"/>
                <a:gd name="connsiteX575" fmla="*/ 370415 w 714659"/>
                <a:gd name="connsiteY575" fmla="*/ 35230 h 582803"/>
                <a:gd name="connsiteX576" fmla="*/ 372428 w 714659"/>
                <a:gd name="connsiteY576" fmla="*/ 28184 h 582803"/>
                <a:gd name="connsiteX577" fmla="*/ 375448 w 714659"/>
                <a:gd name="connsiteY577" fmla="*/ 18118 h 582803"/>
                <a:gd name="connsiteX578" fmla="*/ 378468 w 714659"/>
                <a:gd name="connsiteY578" fmla="*/ 4026 h 582803"/>
                <a:gd name="connsiteX579" fmla="*/ 379474 w 714659"/>
                <a:gd name="connsiteY579" fmla="*/ 1007 h 582803"/>
                <a:gd name="connsiteX580" fmla="*/ 381488 w 714659"/>
                <a:gd name="connsiteY580" fmla="*/ 0 h 582803"/>
                <a:gd name="connsiteX581" fmla="*/ 405645 w 714659"/>
                <a:gd name="connsiteY581" fmla="*/ 2013 h 582803"/>
                <a:gd name="connsiteX582" fmla="*/ 407658 w 714659"/>
                <a:gd name="connsiteY582" fmla="*/ 3020 h 582803"/>
                <a:gd name="connsiteX583" fmla="*/ 407658 w 714659"/>
                <a:gd name="connsiteY583" fmla="*/ 5033 h 582803"/>
                <a:gd name="connsiteX584" fmla="*/ 405645 w 714659"/>
                <a:gd name="connsiteY584" fmla="*/ 52342 h 582803"/>
                <a:gd name="connsiteX585" fmla="*/ 330153 w 714659"/>
                <a:gd name="connsiteY585" fmla="*/ 11072 h 582803"/>
                <a:gd name="connsiteX586" fmla="*/ 330153 w 714659"/>
                <a:gd name="connsiteY586" fmla="*/ 11072 h 582803"/>
                <a:gd name="connsiteX587" fmla="*/ 325120 w 714659"/>
                <a:gd name="connsiteY587" fmla="*/ 32210 h 582803"/>
                <a:gd name="connsiteX588" fmla="*/ 339212 w 714659"/>
                <a:gd name="connsiteY588" fmla="*/ 31204 h 582803"/>
                <a:gd name="connsiteX589" fmla="*/ 330153 w 714659"/>
                <a:gd name="connsiteY589" fmla="*/ 11072 h 582803"/>
                <a:gd name="connsiteX590" fmla="*/ 355317 w 714659"/>
                <a:gd name="connsiteY590" fmla="*/ 46302 h 582803"/>
                <a:gd name="connsiteX591" fmla="*/ 356323 w 714659"/>
                <a:gd name="connsiteY591" fmla="*/ 48315 h 582803"/>
                <a:gd name="connsiteX592" fmla="*/ 356323 w 714659"/>
                <a:gd name="connsiteY592" fmla="*/ 49322 h 582803"/>
                <a:gd name="connsiteX593" fmla="*/ 355317 w 714659"/>
                <a:gd name="connsiteY593" fmla="*/ 50328 h 582803"/>
                <a:gd name="connsiteX594" fmla="*/ 352297 w 714659"/>
                <a:gd name="connsiteY594" fmla="*/ 50328 h 582803"/>
                <a:gd name="connsiteX595" fmla="*/ 349277 w 714659"/>
                <a:gd name="connsiteY595" fmla="*/ 50328 h 582803"/>
                <a:gd name="connsiteX596" fmla="*/ 347264 w 714659"/>
                <a:gd name="connsiteY596" fmla="*/ 50328 h 582803"/>
                <a:gd name="connsiteX597" fmla="*/ 346258 w 714659"/>
                <a:gd name="connsiteY597" fmla="*/ 50328 h 582803"/>
                <a:gd name="connsiteX598" fmla="*/ 346258 w 714659"/>
                <a:gd name="connsiteY598" fmla="*/ 49322 h 582803"/>
                <a:gd name="connsiteX599" fmla="*/ 342232 w 714659"/>
                <a:gd name="connsiteY599" fmla="*/ 39256 h 582803"/>
                <a:gd name="connsiteX600" fmla="*/ 323107 w 714659"/>
                <a:gd name="connsiteY600" fmla="*/ 41269 h 582803"/>
                <a:gd name="connsiteX601" fmla="*/ 321094 w 714659"/>
                <a:gd name="connsiteY601" fmla="*/ 51335 h 582803"/>
                <a:gd name="connsiteX602" fmla="*/ 321094 w 714659"/>
                <a:gd name="connsiteY602" fmla="*/ 52342 h 582803"/>
                <a:gd name="connsiteX603" fmla="*/ 320087 w 714659"/>
                <a:gd name="connsiteY603" fmla="*/ 53348 h 582803"/>
                <a:gd name="connsiteX604" fmla="*/ 318074 w 714659"/>
                <a:gd name="connsiteY604" fmla="*/ 53348 h 582803"/>
                <a:gd name="connsiteX605" fmla="*/ 315054 w 714659"/>
                <a:gd name="connsiteY605" fmla="*/ 53348 h 582803"/>
                <a:gd name="connsiteX606" fmla="*/ 312035 w 714659"/>
                <a:gd name="connsiteY606" fmla="*/ 53348 h 582803"/>
                <a:gd name="connsiteX607" fmla="*/ 311028 w 714659"/>
                <a:gd name="connsiteY607" fmla="*/ 53348 h 582803"/>
                <a:gd name="connsiteX608" fmla="*/ 311028 w 714659"/>
                <a:gd name="connsiteY608" fmla="*/ 52342 h 582803"/>
                <a:gd name="connsiteX609" fmla="*/ 311028 w 714659"/>
                <a:gd name="connsiteY609" fmla="*/ 50328 h 582803"/>
                <a:gd name="connsiteX610" fmla="*/ 323107 w 714659"/>
                <a:gd name="connsiteY610" fmla="*/ 5033 h 582803"/>
                <a:gd name="connsiteX611" fmla="*/ 324113 w 714659"/>
                <a:gd name="connsiteY611" fmla="*/ 4026 h 582803"/>
                <a:gd name="connsiteX612" fmla="*/ 325120 w 714659"/>
                <a:gd name="connsiteY612" fmla="*/ 3020 h 582803"/>
                <a:gd name="connsiteX613" fmla="*/ 327133 w 714659"/>
                <a:gd name="connsiteY613" fmla="*/ 3020 h 582803"/>
                <a:gd name="connsiteX614" fmla="*/ 330153 w 714659"/>
                <a:gd name="connsiteY614" fmla="*/ 3020 h 582803"/>
                <a:gd name="connsiteX615" fmla="*/ 334179 w 714659"/>
                <a:gd name="connsiteY615" fmla="*/ 3020 h 582803"/>
                <a:gd name="connsiteX616" fmla="*/ 336192 w 714659"/>
                <a:gd name="connsiteY616" fmla="*/ 3020 h 582803"/>
                <a:gd name="connsiteX617" fmla="*/ 337199 w 714659"/>
                <a:gd name="connsiteY617" fmla="*/ 4026 h 582803"/>
                <a:gd name="connsiteX618" fmla="*/ 338205 w 714659"/>
                <a:gd name="connsiteY618" fmla="*/ 5033 h 582803"/>
                <a:gd name="connsiteX619" fmla="*/ 355317 w 714659"/>
                <a:gd name="connsiteY619" fmla="*/ 46302 h 582803"/>
                <a:gd name="connsiteX620" fmla="*/ 300962 w 714659"/>
                <a:gd name="connsiteY620" fmla="*/ 53348 h 582803"/>
                <a:gd name="connsiteX621" fmla="*/ 300962 w 714659"/>
                <a:gd name="connsiteY621" fmla="*/ 53348 h 582803"/>
                <a:gd name="connsiteX622" fmla="*/ 299956 w 714659"/>
                <a:gd name="connsiteY622" fmla="*/ 54355 h 582803"/>
                <a:gd name="connsiteX623" fmla="*/ 298949 w 714659"/>
                <a:gd name="connsiteY623" fmla="*/ 55361 h 582803"/>
                <a:gd name="connsiteX624" fmla="*/ 296936 w 714659"/>
                <a:gd name="connsiteY624" fmla="*/ 56368 h 582803"/>
                <a:gd name="connsiteX625" fmla="*/ 294923 w 714659"/>
                <a:gd name="connsiteY625" fmla="*/ 57374 h 582803"/>
                <a:gd name="connsiteX626" fmla="*/ 292910 w 714659"/>
                <a:gd name="connsiteY626" fmla="*/ 57374 h 582803"/>
                <a:gd name="connsiteX627" fmla="*/ 291903 w 714659"/>
                <a:gd name="connsiteY627" fmla="*/ 57374 h 582803"/>
                <a:gd name="connsiteX628" fmla="*/ 291903 w 714659"/>
                <a:gd name="connsiteY628" fmla="*/ 56368 h 582803"/>
                <a:gd name="connsiteX629" fmla="*/ 286871 w 714659"/>
                <a:gd name="connsiteY629" fmla="*/ 37243 h 582803"/>
                <a:gd name="connsiteX630" fmla="*/ 267746 w 714659"/>
                <a:gd name="connsiteY630" fmla="*/ 41269 h 582803"/>
                <a:gd name="connsiteX631" fmla="*/ 272779 w 714659"/>
                <a:gd name="connsiteY631" fmla="*/ 60394 h 582803"/>
                <a:gd name="connsiteX632" fmla="*/ 272779 w 714659"/>
                <a:gd name="connsiteY632" fmla="*/ 61401 h 582803"/>
                <a:gd name="connsiteX633" fmla="*/ 271772 w 714659"/>
                <a:gd name="connsiteY633" fmla="*/ 62407 h 582803"/>
                <a:gd name="connsiteX634" fmla="*/ 270766 w 714659"/>
                <a:gd name="connsiteY634" fmla="*/ 63414 h 582803"/>
                <a:gd name="connsiteX635" fmla="*/ 268752 w 714659"/>
                <a:gd name="connsiteY635" fmla="*/ 64420 h 582803"/>
                <a:gd name="connsiteX636" fmla="*/ 266739 w 714659"/>
                <a:gd name="connsiteY636" fmla="*/ 64420 h 582803"/>
                <a:gd name="connsiteX637" fmla="*/ 264726 w 714659"/>
                <a:gd name="connsiteY637" fmla="*/ 64420 h 582803"/>
                <a:gd name="connsiteX638" fmla="*/ 263720 w 714659"/>
                <a:gd name="connsiteY638" fmla="*/ 64420 h 582803"/>
                <a:gd name="connsiteX639" fmla="*/ 263720 w 714659"/>
                <a:gd name="connsiteY639" fmla="*/ 63414 h 582803"/>
                <a:gd name="connsiteX640" fmla="*/ 252647 w 714659"/>
                <a:gd name="connsiteY640" fmla="*/ 18118 h 582803"/>
                <a:gd name="connsiteX641" fmla="*/ 252647 w 714659"/>
                <a:gd name="connsiteY641" fmla="*/ 17112 h 582803"/>
                <a:gd name="connsiteX642" fmla="*/ 253654 w 714659"/>
                <a:gd name="connsiteY642" fmla="*/ 16105 h 582803"/>
                <a:gd name="connsiteX643" fmla="*/ 254661 w 714659"/>
                <a:gd name="connsiteY643" fmla="*/ 15099 h 582803"/>
                <a:gd name="connsiteX644" fmla="*/ 256674 w 714659"/>
                <a:gd name="connsiteY644" fmla="*/ 14092 h 582803"/>
                <a:gd name="connsiteX645" fmla="*/ 258687 w 714659"/>
                <a:gd name="connsiteY645" fmla="*/ 14092 h 582803"/>
                <a:gd name="connsiteX646" fmla="*/ 260700 w 714659"/>
                <a:gd name="connsiteY646" fmla="*/ 14092 h 582803"/>
                <a:gd name="connsiteX647" fmla="*/ 261706 w 714659"/>
                <a:gd name="connsiteY647" fmla="*/ 14092 h 582803"/>
                <a:gd name="connsiteX648" fmla="*/ 261706 w 714659"/>
                <a:gd name="connsiteY648" fmla="*/ 15099 h 582803"/>
                <a:gd name="connsiteX649" fmla="*/ 265733 w 714659"/>
                <a:gd name="connsiteY649" fmla="*/ 33217 h 582803"/>
                <a:gd name="connsiteX650" fmla="*/ 283851 w 714659"/>
                <a:gd name="connsiteY650" fmla="*/ 28184 h 582803"/>
                <a:gd name="connsiteX651" fmla="*/ 279825 w 714659"/>
                <a:gd name="connsiteY651" fmla="*/ 10066 h 582803"/>
                <a:gd name="connsiteX652" fmla="*/ 279825 w 714659"/>
                <a:gd name="connsiteY652" fmla="*/ 9059 h 582803"/>
                <a:gd name="connsiteX653" fmla="*/ 280831 w 714659"/>
                <a:gd name="connsiteY653" fmla="*/ 8053 h 582803"/>
                <a:gd name="connsiteX654" fmla="*/ 281838 w 714659"/>
                <a:gd name="connsiteY654" fmla="*/ 7046 h 582803"/>
                <a:gd name="connsiteX655" fmla="*/ 283851 w 714659"/>
                <a:gd name="connsiteY655" fmla="*/ 6039 h 582803"/>
                <a:gd name="connsiteX656" fmla="*/ 285864 w 714659"/>
                <a:gd name="connsiteY656" fmla="*/ 6039 h 582803"/>
                <a:gd name="connsiteX657" fmla="*/ 287877 w 714659"/>
                <a:gd name="connsiteY657" fmla="*/ 6039 h 582803"/>
                <a:gd name="connsiteX658" fmla="*/ 288884 w 714659"/>
                <a:gd name="connsiteY658" fmla="*/ 6039 h 582803"/>
                <a:gd name="connsiteX659" fmla="*/ 288884 w 714659"/>
                <a:gd name="connsiteY659" fmla="*/ 7046 h 582803"/>
                <a:gd name="connsiteX660" fmla="*/ 300962 w 714659"/>
                <a:gd name="connsiteY660" fmla="*/ 53348 h 582803"/>
                <a:gd name="connsiteX661" fmla="*/ 177155 w 714659"/>
                <a:gd name="connsiteY661" fmla="*/ 58381 h 582803"/>
                <a:gd name="connsiteX662" fmla="*/ 173129 w 714659"/>
                <a:gd name="connsiteY662" fmla="*/ 61401 h 582803"/>
                <a:gd name="connsiteX663" fmla="*/ 169103 w 714659"/>
                <a:gd name="connsiteY663" fmla="*/ 64420 h 582803"/>
                <a:gd name="connsiteX664" fmla="*/ 168096 w 714659"/>
                <a:gd name="connsiteY664" fmla="*/ 67440 h 582803"/>
                <a:gd name="connsiteX665" fmla="*/ 168096 w 714659"/>
                <a:gd name="connsiteY665" fmla="*/ 70460 h 582803"/>
                <a:gd name="connsiteX666" fmla="*/ 169103 w 714659"/>
                <a:gd name="connsiteY666" fmla="*/ 73480 h 582803"/>
                <a:gd name="connsiteX667" fmla="*/ 171116 w 714659"/>
                <a:gd name="connsiteY667" fmla="*/ 75493 h 582803"/>
                <a:gd name="connsiteX668" fmla="*/ 174135 w 714659"/>
                <a:gd name="connsiteY668" fmla="*/ 76499 h 582803"/>
                <a:gd name="connsiteX669" fmla="*/ 177155 w 714659"/>
                <a:gd name="connsiteY669" fmla="*/ 76499 h 582803"/>
                <a:gd name="connsiteX670" fmla="*/ 181181 w 714659"/>
                <a:gd name="connsiteY670" fmla="*/ 74486 h 582803"/>
                <a:gd name="connsiteX671" fmla="*/ 186214 w 714659"/>
                <a:gd name="connsiteY671" fmla="*/ 71466 h 582803"/>
                <a:gd name="connsiteX672" fmla="*/ 177155 w 714659"/>
                <a:gd name="connsiteY672" fmla="*/ 58381 h 582803"/>
                <a:gd name="connsiteX673" fmla="*/ 207352 w 714659"/>
                <a:gd name="connsiteY673" fmla="*/ 87572 h 582803"/>
                <a:gd name="connsiteX674" fmla="*/ 207352 w 714659"/>
                <a:gd name="connsiteY674" fmla="*/ 87572 h 582803"/>
                <a:gd name="connsiteX675" fmla="*/ 207352 w 714659"/>
                <a:gd name="connsiteY675" fmla="*/ 89585 h 582803"/>
                <a:gd name="connsiteX676" fmla="*/ 206345 w 714659"/>
                <a:gd name="connsiteY676" fmla="*/ 90591 h 582803"/>
                <a:gd name="connsiteX677" fmla="*/ 204332 w 714659"/>
                <a:gd name="connsiteY677" fmla="*/ 91598 h 582803"/>
                <a:gd name="connsiteX678" fmla="*/ 202319 w 714659"/>
                <a:gd name="connsiteY678" fmla="*/ 92604 h 582803"/>
                <a:gd name="connsiteX679" fmla="*/ 201313 w 714659"/>
                <a:gd name="connsiteY679" fmla="*/ 93611 h 582803"/>
                <a:gd name="connsiteX680" fmla="*/ 200306 w 714659"/>
                <a:gd name="connsiteY680" fmla="*/ 93611 h 582803"/>
                <a:gd name="connsiteX681" fmla="*/ 199300 w 714659"/>
                <a:gd name="connsiteY681" fmla="*/ 93611 h 582803"/>
                <a:gd name="connsiteX682" fmla="*/ 189234 w 714659"/>
                <a:gd name="connsiteY682" fmla="*/ 77506 h 582803"/>
                <a:gd name="connsiteX683" fmla="*/ 186214 w 714659"/>
                <a:gd name="connsiteY683" fmla="*/ 78512 h 582803"/>
                <a:gd name="connsiteX684" fmla="*/ 183195 w 714659"/>
                <a:gd name="connsiteY684" fmla="*/ 80526 h 582803"/>
                <a:gd name="connsiteX685" fmla="*/ 182188 w 714659"/>
                <a:gd name="connsiteY685" fmla="*/ 82539 h 582803"/>
                <a:gd name="connsiteX686" fmla="*/ 182188 w 714659"/>
                <a:gd name="connsiteY686" fmla="*/ 85558 h 582803"/>
                <a:gd name="connsiteX687" fmla="*/ 183195 w 714659"/>
                <a:gd name="connsiteY687" fmla="*/ 89585 h 582803"/>
                <a:gd name="connsiteX688" fmla="*/ 186214 w 714659"/>
                <a:gd name="connsiteY688" fmla="*/ 100657 h 582803"/>
                <a:gd name="connsiteX689" fmla="*/ 186214 w 714659"/>
                <a:gd name="connsiteY689" fmla="*/ 101664 h 582803"/>
                <a:gd name="connsiteX690" fmla="*/ 185208 w 714659"/>
                <a:gd name="connsiteY690" fmla="*/ 102670 h 582803"/>
                <a:gd name="connsiteX691" fmla="*/ 184201 w 714659"/>
                <a:gd name="connsiteY691" fmla="*/ 103677 h 582803"/>
                <a:gd name="connsiteX692" fmla="*/ 182188 w 714659"/>
                <a:gd name="connsiteY692" fmla="*/ 104683 h 582803"/>
                <a:gd name="connsiteX693" fmla="*/ 180175 w 714659"/>
                <a:gd name="connsiteY693" fmla="*/ 105690 h 582803"/>
                <a:gd name="connsiteX694" fmla="*/ 179168 w 714659"/>
                <a:gd name="connsiteY694" fmla="*/ 106696 h 582803"/>
                <a:gd name="connsiteX695" fmla="*/ 178162 w 714659"/>
                <a:gd name="connsiteY695" fmla="*/ 106696 h 582803"/>
                <a:gd name="connsiteX696" fmla="*/ 178162 w 714659"/>
                <a:gd name="connsiteY696" fmla="*/ 106696 h 582803"/>
                <a:gd name="connsiteX697" fmla="*/ 178162 w 714659"/>
                <a:gd name="connsiteY697" fmla="*/ 105690 h 582803"/>
                <a:gd name="connsiteX698" fmla="*/ 178162 w 714659"/>
                <a:gd name="connsiteY698" fmla="*/ 103677 h 582803"/>
                <a:gd name="connsiteX699" fmla="*/ 176149 w 714659"/>
                <a:gd name="connsiteY699" fmla="*/ 93611 h 582803"/>
                <a:gd name="connsiteX700" fmla="*/ 176149 w 714659"/>
                <a:gd name="connsiteY700" fmla="*/ 89585 h 582803"/>
                <a:gd name="connsiteX701" fmla="*/ 176149 w 714659"/>
                <a:gd name="connsiteY701" fmla="*/ 86565 h 582803"/>
                <a:gd name="connsiteX702" fmla="*/ 177155 w 714659"/>
                <a:gd name="connsiteY702" fmla="*/ 83545 h 582803"/>
                <a:gd name="connsiteX703" fmla="*/ 178162 w 714659"/>
                <a:gd name="connsiteY703" fmla="*/ 81532 h 582803"/>
                <a:gd name="connsiteX704" fmla="*/ 174135 w 714659"/>
                <a:gd name="connsiteY704" fmla="*/ 82539 h 582803"/>
                <a:gd name="connsiteX705" fmla="*/ 170109 w 714659"/>
                <a:gd name="connsiteY705" fmla="*/ 81532 h 582803"/>
                <a:gd name="connsiteX706" fmla="*/ 167090 w 714659"/>
                <a:gd name="connsiteY706" fmla="*/ 79519 h 582803"/>
                <a:gd name="connsiteX707" fmla="*/ 164070 w 714659"/>
                <a:gd name="connsiteY707" fmla="*/ 76499 h 582803"/>
                <a:gd name="connsiteX708" fmla="*/ 162057 w 714659"/>
                <a:gd name="connsiteY708" fmla="*/ 70460 h 582803"/>
                <a:gd name="connsiteX709" fmla="*/ 162057 w 714659"/>
                <a:gd name="connsiteY709" fmla="*/ 64420 h 582803"/>
                <a:gd name="connsiteX710" fmla="*/ 165076 w 714659"/>
                <a:gd name="connsiteY710" fmla="*/ 58381 h 582803"/>
                <a:gd name="connsiteX711" fmla="*/ 173129 w 714659"/>
                <a:gd name="connsiteY711" fmla="*/ 52342 h 582803"/>
                <a:gd name="connsiteX712" fmla="*/ 183195 w 714659"/>
                <a:gd name="connsiteY712" fmla="*/ 46302 h 582803"/>
                <a:gd name="connsiteX713" fmla="*/ 185208 w 714659"/>
                <a:gd name="connsiteY713" fmla="*/ 46302 h 582803"/>
                <a:gd name="connsiteX714" fmla="*/ 187221 w 714659"/>
                <a:gd name="connsiteY714" fmla="*/ 48315 h 582803"/>
                <a:gd name="connsiteX715" fmla="*/ 207352 w 714659"/>
                <a:gd name="connsiteY715" fmla="*/ 87572 h 582803"/>
                <a:gd name="connsiteX716" fmla="*/ 126827 w 714659"/>
                <a:gd name="connsiteY716" fmla="*/ 97637 h 582803"/>
                <a:gd name="connsiteX717" fmla="*/ 126827 w 714659"/>
                <a:gd name="connsiteY717" fmla="*/ 97637 h 582803"/>
                <a:gd name="connsiteX718" fmla="*/ 135886 w 714659"/>
                <a:gd name="connsiteY718" fmla="*/ 117769 h 582803"/>
                <a:gd name="connsiteX719" fmla="*/ 146958 w 714659"/>
                <a:gd name="connsiteY719" fmla="*/ 108710 h 582803"/>
                <a:gd name="connsiteX720" fmla="*/ 126827 w 714659"/>
                <a:gd name="connsiteY720" fmla="*/ 97637 h 582803"/>
                <a:gd name="connsiteX721" fmla="*/ 168096 w 714659"/>
                <a:gd name="connsiteY721" fmla="*/ 109716 h 582803"/>
                <a:gd name="connsiteX722" fmla="*/ 170109 w 714659"/>
                <a:gd name="connsiteY722" fmla="*/ 110723 h 582803"/>
                <a:gd name="connsiteX723" fmla="*/ 171116 w 714659"/>
                <a:gd name="connsiteY723" fmla="*/ 111729 h 582803"/>
                <a:gd name="connsiteX724" fmla="*/ 170109 w 714659"/>
                <a:gd name="connsiteY724" fmla="*/ 112736 h 582803"/>
                <a:gd name="connsiteX725" fmla="*/ 168096 w 714659"/>
                <a:gd name="connsiteY725" fmla="*/ 114749 h 582803"/>
                <a:gd name="connsiteX726" fmla="*/ 166083 w 714659"/>
                <a:gd name="connsiteY726" fmla="*/ 116762 h 582803"/>
                <a:gd name="connsiteX727" fmla="*/ 165076 w 714659"/>
                <a:gd name="connsiteY727" fmla="*/ 117769 h 582803"/>
                <a:gd name="connsiteX728" fmla="*/ 164070 w 714659"/>
                <a:gd name="connsiteY728" fmla="*/ 117769 h 582803"/>
                <a:gd name="connsiteX729" fmla="*/ 163063 w 714659"/>
                <a:gd name="connsiteY729" fmla="*/ 117769 h 582803"/>
                <a:gd name="connsiteX730" fmla="*/ 154004 w 714659"/>
                <a:gd name="connsiteY730" fmla="*/ 112736 h 582803"/>
                <a:gd name="connsiteX731" fmla="*/ 139912 w 714659"/>
                <a:gd name="connsiteY731" fmla="*/ 124815 h 582803"/>
                <a:gd name="connsiteX732" fmla="*/ 143939 w 714659"/>
                <a:gd name="connsiteY732" fmla="*/ 133874 h 582803"/>
                <a:gd name="connsiteX733" fmla="*/ 143939 w 714659"/>
                <a:gd name="connsiteY733" fmla="*/ 134880 h 582803"/>
                <a:gd name="connsiteX734" fmla="*/ 143939 w 714659"/>
                <a:gd name="connsiteY734" fmla="*/ 135887 h 582803"/>
                <a:gd name="connsiteX735" fmla="*/ 142932 w 714659"/>
                <a:gd name="connsiteY735" fmla="*/ 136893 h 582803"/>
                <a:gd name="connsiteX736" fmla="*/ 140919 w 714659"/>
                <a:gd name="connsiteY736" fmla="*/ 138907 h 582803"/>
                <a:gd name="connsiteX737" fmla="*/ 138906 w 714659"/>
                <a:gd name="connsiteY737" fmla="*/ 140920 h 582803"/>
                <a:gd name="connsiteX738" fmla="*/ 137899 w 714659"/>
                <a:gd name="connsiteY738" fmla="*/ 141926 h 582803"/>
                <a:gd name="connsiteX739" fmla="*/ 136893 w 714659"/>
                <a:gd name="connsiteY739" fmla="*/ 140920 h 582803"/>
                <a:gd name="connsiteX740" fmla="*/ 135886 w 714659"/>
                <a:gd name="connsiteY740" fmla="*/ 138907 h 582803"/>
                <a:gd name="connsiteX741" fmla="*/ 117768 w 714659"/>
                <a:gd name="connsiteY741" fmla="*/ 95624 h 582803"/>
                <a:gd name="connsiteX742" fmla="*/ 117768 w 714659"/>
                <a:gd name="connsiteY742" fmla="*/ 94618 h 582803"/>
                <a:gd name="connsiteX743" fmla="*/ 117768 w 714659"/>
                <a:gd name="connsiteY743" fmla="*/ 93611 h 582803"/>
                <a:gd name="connsiteX744" fmla="*/ 118774 w 714659"/>
                <a:gd name="connsiteY744" fmla="*/ 92604 h 582803"/>
                <a:gd name="connsiteX745" fmla="*/ 120788 w 714659"/>
                <a:gd name="connsiteY745" fmla="*/ 90591 h 582803"/>
                <a:gd name="connsiteX746" fmla="*/ 123807 w 714659"/>
                <a:gd name="connsiteY746" fmla="*/ 88578 h 582803"/>
                <a:gd name="connsiteX747" fmla="*/ 125820 w 714659"/>
                <a:gd name="connsiteY747" fmla="*/ 87572 h 582803"/>
                <a:gd name="connsiteX748" fmla="*/ 126827 w 714659"/>
                <a:gd name="connsiteY748" fmla="*/ 87572 h 582803"/>
                <a:gd name="connsiteX749" fmla="*/ 127834 w 714659"/>
                <a:gd name="connsiteY749" fmla="*/ 87572 h 582803"/>
                <a:gd name="connsiteX750" fmla="*/ 168096 w 714659"/>
                <a:gd name="connsiteY750" fmla="*/ 109716 h 582803"/>
                <a:gd name="connsiteX751" fmla="*/ 128840 w 714659"/>
                <a:gd name="connsiteY751" fmla="*/ 149979 h 582803"/>
                <a:gd name="connsiteX752" fmla="*/ 128840 w 714659"/>
                <a:gd name="connsiteY752" fmla="*/ 149979 h 582803"/>
                <a:gd name="connsiteX753" fmla="*/ 128840 w 714659"/>
                <a:gd name="connsiteY753" fmla="*/ 151992 h 582803"/>
                <a:gd name="connsiteX754" fmla="*/ 127834 w 714659"/>
                <a:gd name="connsiteY754" fmla="*/ 152999 h 582803"/>
                <a:gd name="connsiteX755" fmla="*/ 126827 w 714659"/>
                <a:gd name="connsiteY755" fmla="*/ 155012 h 582803"/>
                <a:gd name="connsiteX756" fmla="*/ 124814 w 714659"/>
                <a:gd name="connsiteY756" fmla="*/ 157025 h 582803"/>
                <a:gd name="connsiteX757" fmla="*/ 123807 w 714659"/>
                <a:gd name="connsiteY757" fmla="*/ 158031 h 582803"/>
                <a:gd name="connsiteX758" fmla="*/ 122801 w 714659"/>
                <a:gd name="connsiteY758" fmla="*/ 158031 h 582803"/>
                <a:gd name="connsiteX759" fmla="*/ 121794 w 714659"/>
                <a:gd name="connsiteY759" fmla="*/ 158031 h 582803"/>
                <a:gd name="connsiteX760" fmla="*/ 105689 w 714659"/>
                <a:gd name="connsiteY760" fmla="*/ 145953 h 582803"/>
                <a:gd name="connsiteX761" fmla="*/ 93610 w 714659"/>
                <a:gd name="connsiteY761" fmla="*/ 160045 h 582803"/>
                <a:gd name="connsiteX762" fmla="*/ 109715 w 714659"/>
                <a:gd name="connsiteY762" fmla="*/ 172123 h 582803"/>
                <a:gd name="connsiteX763" fmla="*/ 109715 w 714659"/>
                <a:gd name="connsiteY763" fmla="*/ 173130 h 582803"/>
                <a:gd name="connsiteX764" fmla="*/ 109715 w 714659"/>
                <a:gd name="connsiteY764" fmla="*/ 174137 h 582803"/>
                <a:gd name="connsiteX765" fmla="*/ 108709 w 714659"/>
                <a:gd name="connsiteY765" fmla="*/ 175143 h 582803"/>
                <a:gd name="connsiteX766" fmla="*/ 107702 w 714659"/>
                <a:gd name="connsiteY766" fmla="*/ 177156 h 582803"/>
                <a:gd name="connsiteX767" fmla="*/ 105689 w 714659"/>
                <a:gd name="connsiteY767" fmla="*/ 179169 h 582803"/>
                <a:gd name="connsiteX768" fmla="*/ 104683 w 714659"/>
                <a:gd name="connsiteY768" fmla="*/ 180176 h 582803"/>
                <a:gd name="connsiteX769" fmla="*/ 103676 w 714659"/>
                <a:gd name="connsiteY769" fmla="*/ 180176 h 582803"/>
                <a:gd name="connsiteX770" fmla="*/ 102669 w 714659"/>
                <a:gd name="connsiteY770" fmla="*/ 180176 h 582803"/>
                <a:gd name="connsiteX771" fmla="*/ 66433 w 714659"/>
                <a:gd name="connsiteY771" fmla="*/ 150985 h 582803"/>
                <a:gd name="connsiteX772" fmla="*/ 66433 w 714659"/>
                <a:gd name="connsiteY772" fmla="*/ 149979 h 582803"/>
                <a:gd name="connsiteX773" fmla="*/ 66433 w 714659"/>
                <a:gd name="connsiteY773" fmla="*/ 148972 h 582803"/>
                <a:gd name="connsiteX774" fmla="*/ 67440 w 714659"/>
                <a:gd name="connsiteY774" fmla="*/ 147966 h 582803"/>
                <a:gd name="connsiteX775" fmla="*/ 68446 w 714659"/>
                <a:gd name="connsiteY775" fmla="*/ 145953 h 582803"/>
                <a:gd name="connsiteX776" fmla="*/ 70459 w 714659"/>
                <a:gd name="connsiteY776" fmla="*/ 143939 h 582803"/>
                <a:gd name="connsiteX777" fmla="*/ 71466 w 714659"/>
                <a:gd name="connsiteY777" fmla="*/ 142933 h 582803"/>
                <a:gd name="connsiteX778" fmla="*/ 72473 w 714659"/>
                <a:gd name="connsiteY778" fmla="*/ 142933 h 582803"/>
                <a:gd name="connsiteX779" fmla="*/ 73479 w 714659"/>
                <a:gd name="connsiteY779" fmla="*/ 142933 h 582803"/>
                <a:gd name="connsiteX780" fmla="*/ 87571 w 714659"/>
                <a:gd name="connsiteY780" fmla="*/ 154005 h 582803"/>
                <a:gd name="connsiteX781" fmla="*/ 99650 w 714659"/>
                <a:gd name="connsiteY781" fmla="*/ 139913 h 582803"/>
                <a:gd name="connsiteX782" fmla="*/ 85558 w 714659"/>
                <a:gd name="connsiteY782" fmla="*/ 127834 h 582803"/>
                <a:gd name="connsiteX783" fmla="*/ 85558 w 714659"/>
                <a:gd name="connsiteY783" fmla="*/ 126828 h 582803"/>
                <a:gd name="connsiteX784" fmla="*/ 85558 w 714659"/>
                <a:gd name="connsiteY784" fmla="*/ 125821 h 582803"/>
                <a:gd name="connsiteX785" fmla="*/ 86564 w 714659"/>
                <a:gd name="connsiteY785" fmla="*/ 124815 h 582803"/>
                <a:gd name="connsiteX786" fmla="*/ 87571 w 714659"/>
                <a:gd name="connsiteY786" fmla="*/ 122802 h 582803"/>
                <a:gd name="connsiteX787" fmla="*/ 89584 w 714659"/>
                <a:gd name="connsiteY787" fmla="*/ 120788 h 582803"/>
                <a:gd name="connsiteX788" fmla="*/ 90591 w 714659"/>
                <a:gd name="connsiteY788" fmla="*/ 119782 h 582803"/>
                <a:gd name="connsiteX789" fmla="*/ 91597 w 714659"/>
                <a:gd name="connsiteY789" fmla="*/ 119782 h 582803"/>
                <a:gd name="connsiteX790" fmla="*/ 92604 w 714659"/>
                <a:gd name="connsiteY790" fmla="*/ 119782 h 582803"/>
                <a:gd name="connsiteX791" fmla="*/ 128840 w 714659"/>
                <a:gd name="connsiteY791" fmla="*/ 149979 h 582803"/>
                <a:gd name="connsiteX792" fmla="*/ 80525 w 714659"/>
                <a:gd name="connsiteY792" fmla="*/ 191248 h 582803"/>
                <a:gd name="connsiteX793" fmla="*/ 77505 w 714659"/>
                <a:gd name="connsiteY793" fmla="*/ 190242 h 582803"/>
                <a:gd name="connsiteX794" fmla="*/ 74486 w 714659"/>
                <a:gd name="connsiteY794" fmla="*/ 190242 h 582803"/>
                <a:gd name="connsiteX795" fmla="*/ 71466 w 714659"/>
                <a:gd name="connsiteY795" fmla="*/ 192255 h 582803"/>
                <a:gd name="connsiteX796" fmla="*/ 68446 w 714659"/>
                <a:gd name="connsiteY796" fmla="*/ 196281 h 582803"/>
                <a:gd name="connsiteX797" fmla="*/ 65427 w 714659"/>
                <a:gd name="connsiteY797" fmla="*/ 201314 h 582803"/>
                <a:gd name="connsiteX798" fmla="*/ 79519 w 714659"/>
                <a:gd name="connsiteY798" fmla="*/ 209366 h 582803"/>
                <a:gd name="connsiteX799" fmla="*/ 82538 w 714659"/>
                <a:gd name="connsiteY799" fmla="*/ 204334 h 582803"/>
                <a:gd name="connsiteX800" fmla="*/ 84551 w 714659"/>
                <a:gd name="connsiteY800" fmla="*/ 199301 h 582803"/>
                <a:gd name="connsiteX801" fmla="*/ 84551 w 714659"/>
                <a:gd name="connsiteY801" fmla="*/ 196281 h 582803"/>
                <a:gd name="connsiteX802" fmla="*/ 83545 w 714659"/>
                <a:gd name="connsiteY802" fmla="*/ 194268 h 582803"/>
                <a:gd name="connsiteX803" fmla="*/ 80525 w 714659"/>
                <a:gd name="connsiteY803" fmla="*/ 191248 h 582803"/>
                <a:gd name="connsiteX804" fmla="*/ 84551 w 714659"/>
                <a:gd name="connsiteY804" fmla="*/ 182189 h 582803"/>
                <a:gd name="connsiteX805" fmla="*/ 89584 w 714659"/>
                <a:gd name="connsiteY805" fmla="*/ 186215 h 582803"/>
                <a:gd name="connsiteX806" fmla="*/ 92604 w 714659"/>
                <a:gd name="connsiteY806" fmla="*/ 192255 h 582803"/>
                <a:gd name="connsiteX807" fmla="*/ 92604 w 714659"/>
                <a:gd name="connsiteY807" fmla="*/ 199301 h 582803"/>
                <a:gd name="connsiteX808" fmla="*/ 88578 w 714659"/>
                <a:gd name="connsiteY808" fmla="*/ 209366 h 582803"/>
                <a:gd name="connsiteX809" fmla="*/ 82538 w 714659"/>
                <a:gd name="connsiteY809" fmla="*/ 220439 h 582803"/>
                <a:gd name="connsiteX810" fmla="*/ 81532 w 714659"/>
                <a:gd name="connsiteY810" fmla="*/ 221445 h 582803"/>
                <a:gd name="connsiteX811" fmla="*/ 80525 w 714659"/>
                <a:gd name="connsiteY811" fmla="*/ 222452 h 582803"/>
                <a:gd name="connsiteX812" fmla="*/ 79519 w 714659"/>
                <a:gd name="connsiteY812" fmla="*/ 222452 h 582803"/>
                <a:gd name="connsiteX813" fmla="*/ 78512 w 714659"/>
                <a:gd name="connsiteY813" fmla="*/ 222452 h 582803"/>
                <a:gd name="connsiteX814" fmla="*/ 39256 w 714659"/>
                <a:gd name="connsiteY814" fmla="*/ 200307 h 582803"/>
                <a:gd name="connsiteX815" fmla="*/ 39256 w 714659"/>
                <a:gd name="connsiteY815" fmla="*/ 199301 h 582803"/>
                <a:gd name="connsiteX816" fmla="*/ 39256 w 714659"/>
                <a:gd name="connsiteY816" fmla="*/ 198294 h 582803"/>
                <a:gd name="connsiteX817" fmla="*/ 40263 w 714659"/>
                <a:gd name="connsiteY817" fmla="*/ 196281 h 582803"/>
                <a:gd name="connsiteX818" fmla="*/ 41269 w 714659"/>
                <a:gd name="connsiteY818" fmla="*/ 194268 h 582803"/>
                <a:gd name="connsiteX819" fmla="*/ 42276 w 714659"/>
                <a:gd name="connsiteY819" fmla="*/ 192255 h 582803"/>
                <a:gd name="connsiteX820" fmla="*/ 43282 w 714659"/>
                <a:gd name="connsiteY820" fmla="*/ 191248 h 582803"/>
                <a:gd name="connsiteX821" fmla="*/ 44289 w 714659"/>
                <a:gd name="connsiteY821" fmla="*/ 191248 h 582803"/>
                <a:gd name="connsiteX822" fmla="*/ 45295 w 714659"/>
                <a:gd name="connsiteY822" fmla="*/ 191248 h 582803"/>
                <a:gd name="connsiteX823" fmla="*/ 60394 w 714659"/>
                <a:gd name="connsiteY823" fmla="*/ 199301 h 582803"/>
                <a:gd name="connsiteX824" fmla="*/ 63413 w 714659"/>
                <a:gd name="connsiteY824" fmla="*/ 193261 h 582803"/>
                <a:gd name="connsiteX825" fmla="*/ 68446 w 714659"/>
                <a:gd name="connsiteY825" fmla="*/ 186215 h 582803"/>
                <a:gd name="connsiteX826" fmla="*/ 73479 w 714659"/>
                <a:gd name="connsiteY826" fmla="*/ 182189 h 582803"/>
                <a:gd name="connsiteX827" fmla="*/ 79519 w 714659"/>
                <a:gd name="connsiteY827" fmla="*/ 181183 h 582803"/>
                <a:gd name="connsiteX828" fmla="*/ 84551 w 714659"/>
                <a:gd name="connsiteY828" fmla="*/ 182189 h 582803"/>
                <a:gd name="connsiteX829" fmla="*/ 73479 w 714659"/>
                <a:gd name="connsiteY829" fmla="*/ 234531 h 582803"/>
                <a:gd name="connsiteX830" fmla="*/ 73479 w 714659"/>
                <a:gd name="connsiteY830" fmla="*/ 234531 h 582803"/>
                <a:gd name="connsiteX831" fmla="*/ 74486 w 714659"/>
                <a:gd name="connsiteY831" fmla="*/ 235537 h 582803"/>
                <a:gd name="connsiteX832" fmla="*/ 74486 w 714659"/>
                <a:gd name="connsiteY832" fmla="*/ 237550 h 582803"/>
                <a:gd name="connsiteX833" fmla="*/ 73479 w 714659"/>
                <a:gd name="connsiteY833" fmla="*/ 239564 h 582803"/>
                <a:gd name="connsiteX834" fmla="*/ 72473 w 714659"/>
                <a:gd name="connsiteY834" fmla="*/ 241577 h 582803"/>
                <a:gd name="connsiteX835" fmla="*/ 71466 w 714659"/>
                <a:gd name="connsiteY835" fmla="*/ 242583 h 582803"/>
                <a:gd name="connsiteX836" fmla="*/ 70459 w 714659"/>
                <a:gd name="connsiteY836" fmla="*/ 243590 h 582803"/>
                <a:gd name="connsiteX837" fmla="*/ 69453 w 714659"/>
                <a:gd name="connsiteY837" fmla="*/ 243590 h 582803"/>
                <a:gd name="connsiteX838" fmla="*/ 31203 w 714659"/>
                <a:gd name="connsiteY838" fmla="*/ 230504 h 582803"/>
                <a:gd name="connsiteX839" fmla="*/ 27177 w 714659"/>
                <a:gd name="connsiteY839" fmla="*/ 240570 h 582803"/>
                <a:gd name="connsiteX840" fmla="*/ 41269 w 714659"/>
                <a:gd name="connsiteY840" fmla="*/ 247616 h 582803"/>
                <a:gd name="connsiteX841" fmla="*/ 51335 w 714659"/>
                <a:gd name="connsiteY841" fmla="*/ 253656 h 582803"/>
                <a:gd name="connsiteX842" fmla="*/ 57374 w 714659"/>
                <a:gd name="connsiteY842" fmla="*/ 258688 h 582803"/>
                <a:gd name="connsiteX843" fmla="*/ 60394 w 714659"/>
                <a:gd name="connsiteY843" fmla="*/ 263721 h 582803"/>
                <a:gd name="connsiteX844" fmla="*/ 61400 w 714659"/>
                <a:gd name="connsiteY844" fmla="*/ 268754 h 582803"/>
                <a:gd name="connsiteX845" fmla="*/ 60394 w 714659"/>
                <a:gd name="connsiteY845" fmla="*/ 273787 h 582803"/>
                <a:gd name="connsiteX846" fmla="*/ 60394 w 714659"/>
                <a:gd name="connsiteY846" fmla="*/ 274794 h 582803"/>
                <a:gd name="connsiteX847" fmla="*/ 59387 w 714659"/>
                <a:gd name="connsiteY847" fmla="*/ 274794 h 582803"/>
                <a:gd name="connsiteX848" fmla="*/ 58381 w 714659"/>
                <a:gd name="connsiteY848" fmla="*/ 274794 h 582803"/>
                <a:gd name="connsiteX849" fmla="*/ 56368 w 714659"/>
                <a:gd name="connsiteY849" fmla="*/ 273787 h 582803"/>
                <a:gd name="connsiteX850" fmla="*/ 54354 w 714659"/>
                <a:gd name="connsiteY850" fmla="*/ 272780 h 582803"/>
                <a:gd name="connsiteX851" fmla="*/ 53348 w 714659"/>
                <a:gd name="connsiteY851" fmla="*/ 271774 h 582803"/>
                <a:gd name="connsiteX852" fmla="*/ 52341 w 714659"/>
                <a:gd name="connsiteY852" fmla="*/ 270767 h 582803"/>
                <a:gd name="connsiteX853" fmla="*/ 52341 w 714659"/>
                <a:gd name="connsiteY853" fmla="*/ 269761 h 582803"/>
                <a:gd name="connsiteX854" fmla="*/ 52341 w 714659"/>
                <a:gd name="connsiteY854" fmla="*/ 267748 h 582803"/>
                <a:gd name="connsiteX855" fmla="*/ 51335 w 714659"/>
                <a:gd name="connsiteY855" fmla="*/ 264728 h 582803"/>
                <a:gd name="connsiteX856" fmla="*/ 48315 w 714659"/>
                <a:gd name="connsiteY856" fmla="*/ 261708 h 582803"/>
                <a:gd name="connsiteX857" fmla="*/ 42276 w 714659"/>
                <a:gd name="connsiteY857" fmla="*/ 257682 h 582803"/>
                <a:gd name="connsiteX858" fmla="*/ 33217 w 714659"/>
                <a:gd name="connsiteY858" fmla="*/ 252649 h 582803"/>
                <a:gd name="connsiteX859" fmla="*/ 20131 w 714659"/>
                <a:gd name="connsiteY859" fmla="*/ 245603 h 582803"/>
                <a:gd name="connsiteX860" fmla="*/ 18118 w 714659"/>
                <a:gd name="connsiteY860" fmla="*/ 243590 h 582803"/>
                <a:gd name="connsiteX861" fmla="*/ 18118 w 714659"/>
                <a:gd name="connsiteY861" fmla="*/ 241577 h 582803"/>
                <a:gd name="connsiteX862" fmla="*/ 26171 w 714659"/>
                <a:gd name="connsiteY862" fmla="*/ 218426 h 582803"/>
                <a:gd name="connsiteX863" fmla="*/ 27177 w 714659"/>
                <a:gd name="connsiteY863" fmla="*/ 216412 h 582803"/>
                <a:gd name="connsiteX864" fmla="*/ 29190 w 714659"/>
                <a:gd name="connsiteY864" fmla="*/ 216412 h 582803"/>
                <a:gd name="connsiteX865" fmla="*/ 73479 w 714659"/>
                <a:gd name="connsiteY865" fmla="*/ 234531 h 582803"/>
                <a:gd name="connsiteX866" fmla="*/ 16105 w 714659"/>
                <a:gd name="connsiteY866" fmla="*/ 296938 h 582803"/>
                <a:gd name="connsiteX867" fmla="*/ 16105 w 714659"/>
                <a:gd name="connsiteY867" fmla="*/ 296938 h 582803"/>
                <a:gd name="connsiteX868" fmla="*/ 35230 w 714659"/>
                <a:gd name="connsiteY868" fmla="*/ 308010 h 582803"/>
                <a:gd name="connsiteX869" fmla="*/ 37243 w 714659"/>
                <a:gd name="connsiteY869" fmla="*/ 293918 h 582803"/>
                <a:gd name="connsiteX870" fmla="*/ 16105 w 714659"/>
                <a:gd name="connsiteY870" fmla="*/ 296938 h 582803"/>
                <a:gd name="connsiteX871" fmla="*/ 55361 w 714659"/>
                <a:gd name="connsiteY871" fmla="*/ 280833 h 582803"/>
                <a:gd name="connsiteX872" fmla="*/ 57374 w 714659"/>
                <a:gd name="connsiteY872" fmla="*/ 280833 h 582803"/>
                <a:gd name="connsiteX873" fmla="*/ 58381 w 714659"/>
                <a:gd name="connsiteY873" fmla="*/ 280833 h 582803"/>
                <a:gd name="connsiteX874" fmla="*/ 58381 w 714659"/>
                <a:gd name="connsiteY874" fmla="*/ 282846 h 582803"/>
                <a:gd name="connsiteX875" fmla="*/ 58381 w 714659"/>
                <a:gd name="connsiteY875" fmla="*/ 285866 h 582803"/>
                <a:gd name="connsiteX876" fmla="*/ 57374 w 714659"/>
                <a:gd name="connsiteY876" fmla="*/ 288885 h 582803"/>
                <a:gd name="connsiteX877" fmla="*/ 57374 w 714659"/>
                <a:gd name="connsiteY877" fmla="*/ 290899 h 582803"/>
                <a:gd name="connsiteX878" fmla="*/ 56368 w 714659"/>
                <a:gd name="connsiteY878" fmla="*/ 291905 h 582803"/>
                <a:gd name="connsiteX879" fmla="*/ 55361 w 714659"/>
                <a:gd name="connsiteY879" fmla="*/ 291905 h 582803"/>
                <a:gd name="connsiteX880" fmla="*/ 45295 w 714659"/>
                <a:gd name="connsiteY880" fmla="*/ 292912 h 582803"/>
                <a:gd name="connsiteX881" fmla="*/ 42276 w 714659"/>
                <a:gd name="connsiteY881" fmla="*/ 311030 h 582803"/>
                <a:gd name="connsiteX882" fmla="*/ 51335 w 714659"/>
                <a:gd name="connsiteY882" fmla="*/ 316063 h 582803"/>
                <a:gd name="connsiteX883" fmla="*/ 52341 w 714659"/>
                <a:gd name="connsiteY883" fmla="*/ 317069 h 582803"/>
                <a:gd name="connsiteX884" fmla="*/ 52341 w 714659"/>
                <a:gd name="connsiteY884" fmla="*/ 318076 h 582803"/>
                <a:gd name="connsiteX885" fmla="*/ 52341 w 714659"/>
                <a:gd name="connsiteY885" fmla="*/ 320089 h 582803"/>
                <a:gd name="connsiteX886" fmla="*/ 52341 w 714659"/>
                <a:gd name="connsiteY886" fmla="*/ 323109 h 582803"/>
                <a:gd name="connsiteX887" fmla="*/ 51335 w 714659"/>
                <a:gd name="connsiteY887" fmla="*/ 326129 h 582803"/>
                <a:gd name="connsiteX888" fmla="*/ 50328 w 714659"/>
                <a:gd name="connsiteY888" fmla="*/ 327135 h 582803"/>
                <a:gd name="connsiteX889" fmla="*/ 49322 w 714659"/>
                <a:gd name="connsiteY889" fmla="*/ 327135 h 582803"/>
                <a:gd name="connsiteX890" fmla="*/ 47308 w 714659"/>
                <a:gd name="connsiteY890" fmla="*/ 326129 h 582803"/>
                <a:gd name="connsiteX891" fmla="*/ 6039 w 714659"/>
                <a:gd name="connsiteY891" fmla="*/ 302977 h 582803"/>
                <a:gd name="connsiteX892" fmla="*/ 5033 w 714659"/>
                <a:gd name="connsiteY892" fmla="*/ 301971 h 582803"/>
                <a:gd name="connsiteX893" fmla="*/ 5033 w 714659"/>
                <a:gd name="connsiteY893" fmla="*/ 300964 h 582803"/>
                <a:gd name="connsiteX894" fmla="*/ 5033 w 714659"/>
                <a:gd name="connsiteY894" fmla="*/ 298951 h 582803"/>
                <a:gd name="connsiteX895" fmla="*/ 5033 w 714659"/>
                <a:gd name="connsiteY895" fmla="*/ 295931 h 582803"/>
                <a:gd name="connsiteX896" fmla="*/ 6039 w 714659"/>
                <a:gd name="connsiteY896" fmla="*/ 291905 h 582803"/>
                <a:gd name="connsiteX897" fmla="*/ 7046 w 714659"/>
                <a:gd name="connsiteY897" fmla="*/ 289892 h 582803"/>
                <a:gd name="connsiteX898" fmla="*/ 8053 w 714659"/>
                <a:gd name="connsiteY898" fmla="*/ 288885 h 582803"/>
                <a:gd name="connsiteX899" fmla="*/ 9059 w 714659"/>
                <a:gd name="connsiteY899" fmla="*/ 288885 h 582803"/>
                <a:gd name="connsiteX900" fmla="*/ 55361 w 714659"/>
                <a:gd name="connsiteY900" fmla="*/ 280833 h 582803"/>
                <a:gd name="connsiteX901" fmla="*/ 17112 w 714659"/>
                <a:gd name="connsiteY901" fmla="*/ 339214 h 582803"/>
                <a:gd name="connsiteX902" fmla="*/ 13085 w 714659"/>
                <a:gd name="connsiteY902" fmla="*/ 340221 h 582803"/>
                <a:gd name="connsiteX903" fmla="*/ 10066 w 714659"/>
                <a:gd name="connsiteY903" fmla="*/ 342234 h 582803"/>
                <a:gd name="connsiteX904" fmla="*/ 9059 w 714659"/>
                <a:gd name="connsiteY904" fmla="*/ 345253 h 582803"/>
                <a:gd name="connsiteX905" fmla="*/ 9059 w 714659"/>
                <a:gd name="connsiteY905" fmla="*/ 348273 h 582803"/>
                <a:gd name="connsiteX906" fmla="*/ 9059 w 714659"/>
                <a:gd name="connsiteY906" fmla="*/ 352299 h 582803"/>
                <a:gd name="connsiteX907" fmla="*/ 26171 w 714659"/>
                <a:gd name="connsiteY907" fmla="*/ 352299 h 582803"/>
                <a:gd name="connsiteX908" fmla="*/ 26171 w 714659"/>
                <a:gd name="connsiteY908" fmla="*/ 347267 h 582803"/>
                <a:gd name="connsiteX909" fmla="*/ 25164 w 714659"/>
                <a:gd name="connsiteY909" fmla="*/ 343240 h 582803"/>
                <a:gd name="connsiteX910" fmla="*/ 23151 w 714659"/>
                <a:gd name="connsiteY910" fmla="*/ 340221 h 582803"/>
                <a:gd name="connsiteX911" fmla="*/ 20131 w 714659"/>
                <a:gd name="connsiteY911" fmla="*/ 338207 h 582803"/>
                <a:gd name="connsiteX912" fmla="*/ 17112 w 714659"/>
                <a:gd name="connsiteY912" fmla="*/ 339214 h 582803"/>
                <a:gd name="connsiteX913" fmla="*/ 17112 w 714659"/>
                <a:gd name="connsiteY913" fmla="*/ 328142 h 582803"/>
                <a:gd name="connsiteX914" fmla="*/ 24158 w 714659"/>
                <a:gd name="connsiteY914" fmla="*/ 329148 h 582803"/>
                <a:gd name="connsiteX915" fmla="*/ 29190 w 714659"/>
                <a:gd name="connsiteY915" fmla="*/ 333175 h 582803"/>
                <a:gd name="connsiteX916" fmla="*/ 32210 w 714659"/>
                <a:gd name="connsiteY916" fmla="*/ 339214 h 582803"/>
                <a:gd name="connsiteX917" fmla="*/ 33217 w 714659"/>
                <a:gd name="connsiteY917" fmla="*/ 348273 h 582803"/>
                <a:gd name="connsiteX918" fmla="*/ 33217 w 714659"/>
                <a:gd name="connsiteY918" fmla="*/ 352299 h 582803"/>
                <a:gd name="connsiteX919" fmla="*/ 49322 w 714659"/>
                <a:gd name="connsiteY919" fmla="*/ 352299 h 582803"/>
                <a:gd name="connsiteX920" fmla="*/ 50328 w 714659"/>
                <a:gd name="connsiteY920" fmla="*/ 352299 h 582803"/>
                <a:gd name="connsiteX921" fmla="*/ 50328 w 714659"/>
                <a:gd name="connsiteY921" fmla="*/ 353306 h 582803"/>
                <a:gd name="connsiteX922" fmla="*/ 50328 w 714659"/>
                <a:gd name="connsiteY922" fmla="*/ 355319 h 582803"/>
                <a:gd name="connsiteX923" fmla="*/ 50328 w 714659"/>
                <a:gd name="connsiteY923" fmla="*/ 357332 h 582803"/>
                <a:gd name="connsiteX924" fmla="*/ 50328 w 714659"/>
                <a:gd name="connsiteY924" fmla="*/ 359345 h 582803"/>
                <a:gd name="connsiteX925" fmla="*/ 50328 w 714659"/>
                <a:gd name="connsiteY925" fmla="*/ 360352 h 582803"/>
                <a:gd name="connsiteX926" fmla="*/ 49322 w 714659"/>
                <a:gd name="connsiteY926" fmla="*/ 361359 h 582803"/>
                <a:gd name="connsiteX927" fmla="*/ 48315 w 714659"/>
                <a:gd name="connsiteY927" fmla="*/ 361359 h 582803"/>
                <a:gd name="connsiteX928" fmla="*/ 4026 w 714659"/>
                <a:gd name="connsiteY928" fmla="*/ 360352 h 582803"/>
                <a:gd name="connsiteX929" fmla="*/ 1007 w 714659"/>
                <a:gd name="connsiteY929" fmla="*/ 359345 h 582803"/>
                <a:gd name="connsiteX930" fmla="*/ 0 w 714659"/>
                <a:gd name="connsiteY930" fmla="*/ 357332 h 582803"/>
                <a:gd name="connsiteX931" fmla="*/ 0 w 714659"/>
                <a:gd name="connsiteY931" fmla="*/ 345253 h 582803"/>
                <a:gd name="connsiteX932" fmla="*/ 0 w 714659"/>
                <a:gd name="connsiteY932" fmla="*/ 342234 h 582803"/>
                <a:gd name="connsiteX933" fmla="*/ 1007 w 714659"/>
                <a:gd name="connsiteY933" fmla="*/ 338207 h 582803"/>
                <a:gd name="connsiteX934" fmla="*/ 3020 w 714659"/>
                <a:gd name="connsiteY934" fmla="*/ 334181 h 582803"/>
                <a:gd name="connsiteX935" fmla="*/ 6039 w 714659"/>
                <a:gd name="connsiteY935" fmla="*/ 330155 h 582803"/>
                <a:gd name="connsiteX936" fmla="*/ 10066 w 714659"/>
                <a:gd name="connsiteY936" fmla="*/ 328142 h 582803"/>
                <a:gd name="connsiteX937" fmla="*/ 17112 w 714659"/>
                <a:gd name="connsiteY937" fmla="*/ 328142 h 582803"/>
                <a:gd name="connsiteX938" fmla="*/ 47308 w 714659"/>
                <a:gd name="connsiteY938" fmla="*/ 376457 h 582803"/>
                <a:gd name="connsiteX939" fmla="*/ 49322 w 714659"/>
                <a:gd name="connsiteY939" fmla="*/ 376457 h 582803"/>
                <a:gd name="connsiteX940" fmla="*/ 50328 w 714659"/>
                <a:gd name="connsiteY940" fmla="*/ 376457 h 582803"/>
                <a:gd name="connsiteX941" fmla="*/ 51335 w 714659"/>
                <a:gd name="connsiteY941" fmla="*/ 376457 h 582803"/>
                <a:gd name="connsiteX942" fmla="*/ 51335 w 714659"/>
                <a:gd name="connsiteY942" fmla="*/ 377464 h 582803"/>
                <a:gd name="connsiteX943" fmla="*/ 54354 w 714659"/>
                <a:gd name="connsiteY943" fmla="*/ 402628 h 582803"/>
                <a:gd name="connsiteX944" fmla="*/ 53348 w 714659"/>
                <a:gd name="connsiteY944" fmla="*/ 404641 h 582803"/>
                <a:gd name="connsiteX945" fmla="*/ 51335 w 714659"/>
                <a:gd name="connsiteY945" fmla="*/ 405648 h 582803"/>
                <a:gd name="connsiteX946" fmla="*/ 8053 w 714659"/>
                <a:gd name="connsiteY946" fmla="*/ 410680 h 582803"/>
                <a:gd name="connsiteX947" fmla="*/ 5033 w 714659"/>
                <a:gd name="connsiteY947" fmla="*/ 409674 h 582803"/>
                <a:gd name="connsiteX948" fmla="*/ 5033 w 714659"/>
                <a:gd name="connsiteY948" fmla="*/ 408667 h 582803"/>
                <a:gd name="connsiteX949" fmla="*/ 2013 w 714659"/>
                <a:gd name="connsiteY949" fmla="*/ 383503 h 582803"/>
                <a:gd name="connsiteX950" fmla="*/ 2013 w 714659"/>
                <a:gd name="connsiteY950" fmla="*/ 382496 h 582803"/>
                <a:gd name="connsiteX951" fmla="*/ 3020 w 714659"/>
                <a:gd name="connsiteY951" fmla="*/ 381490 h 582803"/>
                <a:gd name="connsiteX952" fmla="*/ 4026 w 714659"/>
                <a:gd name="connsiteY952" fmla="*/ 381490 h 582803"/>
                <a:gd name="connsiteX953" fmla="*/ 6039 w 714659"/>
                <a:gd name="connsiteY953" fmla="*/ 381490 h 582803"/>
                <a:gd name="connsiteX954" fmla="*/ 8053 w 714659"/>
                <a:gd name="connsiteY954" fmla="*/ 381490 h 582803"/>
                <a:gd name="connsiteX955" fmla="*/ 9059 w 714659"/>
                <a:gd name="connsiteY955" fmla="*/ 381490 h 582803"/>
                <a:gd name="connsiteX956" fmla="*/ 10066 w 714659"/>
                <a:gd name="connsiteY956" fmla="*/ 381490 h 582803"/>
                <a:gd name="connsiteX957" fmla="*/ 10066 w 714659"/>
                <a:gd name="connsiteY957" fmla="*/ 382496 h 582803"/>
                <a:gd name="connsiteX958" fmla="*/ 12079 w 714659"/>
                <a:gd name="connsiteY958" fmla="*/ 400615 h 582803"/>
                <a:gd name="connsiteX959" fmla="*/ 24158 w 714659"/>
                <a:gd name="connsiteY959" fmla="*/ 399608 h 582803"/>
                <a:gd name="connsiteX960" fmla="*/ 22144 w 714659"/>
                <a:gd name="connsiteY960" fmla="*/ 384510 h 582803"/>
                <a:gd name="connsiteX961" fmla="*/ 22144 w 714659"/>
                <a:gd name="connsiteY961" fmla="*/ 383503 h 582803"/>
                <a:gd name="connsiteX962" fmla="*/ 23151 w 714659"/>
                <a:gd name="connsiteY962" fmla="*/ 382496 h 582803"/>
                <a:gd name="connsiteX963" fmla="*/ 24158 w 714659"/>
                <a:gd name="connsiteY963" fmla="*/ 382496 h 582803"/>
                <a:gd name="connsiteX964" fmla="*/ 26171 w 714659"/>
                <a:gd name="connsiteY964" fmla="*/ 382496 h 582803"/>
                <a:gd name="connsiteX965" fmla="*/ 28184 w 714659"/>
                <a:gd name="connsiteY965" fmla="*/ 382496 h 582803"/>
                <a:gd name="connsiteX966" fmla="*/ 29190 w 714659"/>
                <a:gd name="connsiteY966" fmla="*/ 382496 h 582803"/>
                <a:gd name="connsiteX967" fmla="*/ 30197 w 714659"/>
                <a:gd name="connsiteY967" fmla="*/ 382496 h 582803"/>
                <a:gd name="connsiteX968" fmla="*/ 30197 w 714659"/>
                <a:gd name="connsiteY968" fmla="*/ 383503 h 582803"/>
                <a:gd name="connsiteX969" fmla="*/ 32210 w 714659"/>
                <a:gd name="connsiteY969" fmla="*/ 398602 h 582803"/>
                <a:gd name="connsiteX970" fmla="*/ 45295 w 714659"/>
                <a:gd name="connsiteY970" fmla="*/ 396588 h 582803"/>
                <a:gd name="connsiteX971" fmla="*/ 43282 w 714659"/>
                <a:gd name="connsiteY971" fmla="*/ 378470 h 582803"/>
                <a:gd name="connsiteX972" fmla="*/ 43282 w 714659"/>
                <a:gd name="connsiteY972" fmla="*/ 377464 h 582803"/>
                <a:gd name="connsiteX973" fmla="*/ 44289 w 714659"/>
                <a:gd name="connsiteY973" fmla="*/ 376457 h 582803"/>
                <a:gd name="connsiteX974" fmla="*/ 45295 w 714659"/>
                <a:gd name="connsiteY974" fmla="*/ 376457 h 582803"/>
                <a:gd name="connsiteX975" fmla="*/ 47308 w 714659"/>
                <a:gd name="connsiteY975" fmla="*/ 376457 h 582803"/>
                <a:gd name="connsiteX976" fmla="*/ 20131 w 714659"/>
                <a:gd name="connsiteY976" fmla="*/ 443897 h 582803"/>
                <a:gd name="connsiteX977" fmla="*/ 23151 w 714659"/>
                <a:gd name="connsiteY977" fmla="*/ 454969 h 582803"/>
                <a:gd name="connsiteX978" fmla="*/ 33217 w 714659"/>
                <a:gd name="connsiteY978" fmla="*/ 452956 h 582803"/>
                <a:gd name="connsiteX979" fmla="*/ 41269 w 714659"/>
                <a:gd name="connsiteY979" fmla="*/ 451950 h 582803"/>
                <a:gd name="connsiteX980" fmla="*/ 47308 w 714659"/>
                <a:gd name="connsiteY980" fmla="*/ 451950 h 582803"/>
                <a:gd name="connsiteX981" fmla="*/ 51335 w 714659"/>
                <a:gd name="connsiteY981" fmla="*/ 451950 h 582803"/>
                <a:gd name="connsiteX982" fmla="*/ 54354 w 714659"/>
                <a:gd name="connsiteY982" fmla="*/ 452956 h 582803"/>
                <a:gd name="connsiteX983" fmla="*/ 57374 w 714659"/>
                <a:gd name="connsiteY983" fmla="*/ 453963 h 582803"/>
                <a:gd name="connsiteX984" fmla="*/ 51335 w 714659"/>
                <a:gd name="connsiteY984" fmla="*/ 434838 h 582803"/>
                <a:gd name="connsiteX985" fmla="*/ 20131 w 714659"/>
                <a:gd name="connsiteY985" fmla="*/ 443897 h 582803"/>
                <a:gd name="connsiteX986" fmla="*/ 67440 w 714659"/>
                <a:gd name="connsiteY986" fmla="*/ 413700 h 582803"/>
                <a:gd name="connsiteX987" fmla="*/ 67440 w 714659"/>
                <a:gd name="connsiteY987" fmla="*/ 413700 h 582803"/>
                <a:gd name="connsiteX988" fmla="*/ 68446 w 714659"/>
                <a:gd name="connsiteY988" fmla="*/ 414707 h 582803"/>
                <a:gd name="connsiteX989" fmla="*/ 69453 w 714659"/>
                <a:gd name="connsiteY989" fmla="*/ 415713 h 582803"/>
                <a:gd name="connsiteX990" fmla="*/ 70459 w 714659"/>
                <a:gd name="connsiteY990" fmla="*/ 417726 h 582803"/>
                <a:gd name="connsiteX991" fmla="*/ 71466 w 714659"/>
                <a:gd name="connsiteY991" fmla="*/ 419740 h 582803"/>
                <a:gd name="connsiteX992" fmla="*/ 71466 w 714659"/>
                <a:gd name="connsiteY992" fmla="*/ 420746 h 582803"/>
                <a:gd name="connsiteX993" fmla="*/ 71466 w 714659"/>
                <a:gd name="connsiteY993" fmla="*/ 421753 h 582803"/>
                <a:gd name="connsiteX994" fmla="*/ 70459 w 714659"/>
                <a:gd name="connsiteY994" fmla="*/ 421753 h 582803"/>
                <a:gd name="connsiteX995" fmla="*/ 59387 w 714659"/>
                <a:gd name="connsiteY995" fmla="*/ 424772 h 582803"/>
                <a:gd name="connsiteX996" fmla="*/ 68446 w 714659"/>
                <a:gd name="connsiteY996" fmla="*/ 456983 h 582803"/>
                <a:gd name="connsiteX997" fmla="*/ 79519 w 714659"/>
                <a:gd name="connsiteY997" fmla="*/ 453963 h 582803"/>
                <a:gd name="connsiteX998" fmla="*/ 80525 w 714659"/>
                <a:gd name="connsiteY998" fmla="*/ 453963 h 582803"/>
                <a:gd name="connsiteX999" fmla="*/ 81532 w 714659"/>
                <a:gd name="connsiteY999" fmla="*/ 454969 h 582803"/>
                <a:gd name="connsiteX1000" fmla="*/ 82538 w 714659"/>
                <a:gd name="connsiteY1000" fmla="*/ 455976 h 582803"/>
                <a:gd name="connsiteX1001" fmla="*/ 83545 w 714659"/>
                <a:gd name="connsiteY1001" fmla="*/ 457989 h 582803"/>
                <a:gd name="connsiteX1002" fmla="*/ 83545 w 714659"/>
                <a:gd name="connsiteY1002" fmla="*/ 460002 h 582803"/>
                <a:gd name="connsiteX1003" fmla="*/ 83545 w 714659"/>
                <a:gd name="connsiteY1003" fmla="*/ 461009 h 582803"/>
                <a:gd name="connsiteX1004" fmla="*/ 83545 w 714659"/>
                <a:gd name="connsiteY1004" fmla="*/ 462015 h 582803"/>
                <a:gd name="connsiteX1005" fmla="*/ 82538 w 714659"/>
                <a:gd name="connsiteY1005" fmla="*/ 462015 h 582803"/>
                <a:gd name="connsiteX1006" fmla="*/ 65427 w 714659"/>
                <a:gd name="connsiteY1006" fmla="*/ 467048 h 582803"/>
                <a:gd name="connsiteX1007" fmla="*/ 63413 w 714659"/>
                <a:gd name="connsiteY1007" fmla="*/ 467048 h 582803"/>
                <a:gd name="connsiteX1008" fmla="*/ 62407 w 714659"/>
                <a:gd name="connsiteY1008" fmla="*/ 466042 h 582803"/>
                <a:gd name="connsiteX1009" fmla="*/ 60394 w 714659"/>
                <a:gd name="connsiteY1009" fmla="*/ 464029 h 582803"/>
                <a:gd name="connsiteX1010" fmla="*/ 57374 w 714659"/>
                <a:gd name="connsiteY1010" fmla="*/ 463022 h 582803"/>
                <a:gd name="connsiteX1011" fmla="*/ 53348 w 714659"/>
                <a:gd name="connsiteY1011" fmla="*/ 462015 h 582803"/>
                <a:gd name="connsiteX1012" fmla="*/ 48315 w 714659"/>
                <a:gd name="connsiteY1012" fmla="*/ 462015 h 582803"/>
                <a:gd name="connsiteX1013" fmla="*/ 41269 w 714659"/>
                <a:gd name="connsiteY1013" fmla="*/ 462015 h 582803"/>
                <a:gd name="connsiteX1014" fmla="*/ 32210 w 714659"/>
                <a:gd name="connsiteY1014" fmla="*/ 463022 h 582803"/>
                <a:gd name="connsiteX1015" fmla="*/ 20131 w 714659"/>
                <a:gd name="connsiteY1015" fmla="*/ 465035 h 582803"/>
                <a:gd name="connsiteX1016" fmla="*/ 17112 w 714659"/>
                <a:gd name="connsiteY1016" fmla="*/ 465035 h 582803"/>
                <a:gd name="connsiteX1017" fmla="*/ 16105 w 714659"/>
                <a:gd name="connsiteY1017" fmla="*/ 463022 h 582803"/>
                <a:gd name="connsiteX1018" fmla="*/ 9059 w 714659"/>
                <a:gd name="connsiteY1018" fmla="*/ 438864 h 582803"/>
                <a:gd name="connsiteX1019" fmla="*/ 9059 w 714659"/>
                <a:gd name="connsiteY1019" fmla="*/ 436851 h 582803"/>
                <a:gd name="connsiteX1020" fmla="*/ 11072 w 714659"/>
                <a:gd name="connsiteY1020" fmla="*/ 435845 h 582803"/>
                <a:gd name="connsiteX1021" fmla="*/ 48315 w 714659"/>
                <a:gd name="connsiteY1021" fmla="*/ 425779 h 582803"/>
                <a:gd name="connsiteX1022" fmla="*/ 47308 w 714659"/>
                <a:gd name="connsiteY1022" fmla="*/ 421753 h 582803"/>
                <a:gd name="connsiteX1023" fmla="*/ 47308 w 714659"/>
                <a:gd name="connsiteY1023" fmla="*/ 419740 h 582803"/>
                <a:gd name="connsiteX1024" fmla="*/ 48315 w 714659"/>
                <a:gd name="connsiteY1024" fmla="*/ 418733 h 582803"/>
                <a:gd name="connsiteX1025" fmla="*/ 67440 w 714659"/>
                <a:gd name="connsiteY1025" fmla="*/ 413700 h 582803"/>
                <a:gd name="connsiteX1026" fmla="*/ 69453 w 714659"/>
                <a:gd name="connsiteY1026" fmla="*/ 474094 h 582803"/>
                <a:gd name="connsiteX1027" fmla="*/ 71466 w 714659"/>
                <a:gd name="connsiteY1027" fmla="*/ 473088 h 582803"/>
                <a:gd name="connsiteX1028" fmla="*/ 72473 w 714659"/>
                <a:gd name="connsiteY1028" fmla="*/ 473088 h 582803"/>
                <a:gd name="connsiteX1029" fmla="*/ 73479 w 714659"/>
                <a:gd name="connsiteY1029" fmla="*/ 473088 h 582803"/>
                <a:gd name="connsiteX1030" fmla="*/ 73479 w 714659"/>
                <a:gd name="connsiteY1030" fmla="*/ 474094 h 582803"/>
                <a:gd name="connsiteX1031" fmla="*/ 84551 w 714659"/>
                <a:gd name="connsiteY1031" fmla="*/ 496239 h 582803"/>
                <a:gd name="connsiteX1032" fmla="*/ 84551 w 714659"/>
                <a:gd name="connsiteY1032" fmla="*/ 498252 h 582803"/>
                <a:gd name="connsiteX1033" fmla="*/ 82538 w 714659"/>
                <a:gd name="connsiteY1033" fmla="*/ 500265 h 582803"/>
                <a:gd name="connsiteX1034" fmla="*/ 43282 w 714659"/>
                <a:gd name="connsiteY1034" fmla="*/ 518383 h 582803"/>
                <a:gd name="connsiteX1035" fmla="*/ 40263 w 714659"/>
                <a:gd name="connsiteY1035" fmla="*/ 518383 h 582803"/>
                <a:gd name="connsiteX1036" fmla="*/ 38249 w 714659"/>
                <a:gd name="connsiteY1036" fmla="*/ 516370 h 582803"/>
                <a:gd name="connsiteX1037" fmla="*/ 27177 w 714659"/>
                <a:gd name="connsiteY1037" fmla="*/ 494226 h 582803"/>
                <a:gd name="connsiteX1038" fmla="*/ 27177 w 714659"/>
                <a:gd name="connsiteY1038" fmla="*/ 493219 h 582803"/>
                <a:gd name="connsiteX1039" fmla="*/ 27177 w 714659"/>
                <a:gd name="connsiteY1039" fmla="*/ 492213 h 582803"/>
                <a:gd name="connsiteX1040" fmla="*/ 28184 w 714659"/>
                <a:gd name="connsiteY1040" fmla="*/ 491206 h 582803"/>
                <a:gd name="connsiteX1041" fmla="*/ 30197 w 714659"/>
                <a:gd name="connsiteY1041" fmla="*/ 490199 h 582803"/>
                <a:gd name="connsiteX1042" fmla="*/ 32210 w 714659"/>
                <a:gd name="connsiteY1042" fmla="*/ 489193 h 582803"/>
                <a:gd name="connsiteX1043" fmla="*/ 33217 w 714659"/>
                <a:gd name="connsiteY1043" fmla="*/ 489193 h 582803"/>
                <a:gd name="connsiteX1044" fmla="*/ 34223 w 714659"/>
                <a:gd name="connsiteY1044" fmla="*/ 489193 h 582803"/>
                <a:gd name="connsiteX1045" fmla="*/ 34223 w 714659"/>
                <a:gd name="connsiteY1045" fmla="*/ 489193 h 582803"/>
                <a:gd name="connsiteX1046" fmla="*/ 42276 w 714659"/>
                <a:gd name="connsiteY1046" fmla="*/ 505298 h 582803"/>
                <a:gd name="connsiteX1047" fmla="*/ 53348 w 714659"/>
                <a:gd name="connsiteY1047" fmla="*/ 500265 h 582803"/>
                <a:gd name="connsiteX1048" fmla="*/ 47308 w 714659"/>
                <a:gd name="connsiteY1048" fmla="*/ 486173 h 582803"/>
                <a:gd name="connsiteX1049" fmla="*/ 47308 w 714659"/>
                <a:gd name="connsiteY1049" fmla="*/ 485167 h 582803"/>
                <a:gd name="connsiteX1050" fmla="*/ 47308 w 714659"/>
                <a:gd name="connsiteY1050" fmla="*/ 484160 h 582803"/>
                <a:gd name="connsiteX1051" fmla="*/ 48315 w 714659"/>
                <a:gd name="connsiteY1051" fmla="*/ 483153 h 582803"/>
                <a:gd name="connsiteX1052" fmla="*/ 50328 w 714659"/>
                <a:gd name="connsiteY1052" fmla="*/ 482147 h 582803"/>
                <a:gd name="connsiteX1053" fmla="*/ 52341 w 714659"/>
                <a:gd name="connsiteY1053" fmla="*/ 481140 h 582803"/>
                <a:gd name="connsiteX1054" fmla="*/ 53348 w 714659"/>
                <a:gd name="connsiteY1054" fmla="*/ 481140 h 582803"/>
                <a:gd name="connsiteX1055" fmla="*/ 54354 w 714659"/>
                <a:gd name="connsiteY1055" fmla="*/ 481140 h 582803"/>
                <a:gd name="connsiteX1056" fmla="*/ 54354 w 714659"/>
                <a:gd name="connsiteY1056" fmla="*/ 481140 h 582803"/>
                <a:gd name="connsiteX1057" fmla="*/ 60394 w 714659"/>
                <a:gd name="connsiteY1057" fmla="*/ 495232 h 582803"/>
                <a:gd name="connsiteX1058" fmla="*/ 73479 w 714659"/>
                <a:gd name="connsiteY1058" fmla="*/ 489193 h 582803"/>
                <a:gd name="connsiteX1059" fmla="*/ 65427 w 714659"/>
                <a:gd name="connsiteY1059" fmla="*/ 473088 h 582803"/>
                <a:gd name="connsiteX1060" fmla="*/ 65427 w 714659"/>
                <a:gd name="connsiteY1060" fmla="*/ 472081 h 582803"/>
                <a:gd name="connsiteX1061" fmla="*/ 65427 w 714659"/>
                <a:gd name="connsiteY1061" fmla="*/ 471075 h 582803"/>
                <a:gd name="connsiteX1062" fmla="*/ 66433 w 714659"/>
                <a:gd name="connsiteY1062" fmla="*/ 470068 h 582803"/>
                <a:gd name="connsiteX1063" fmla="*/ 69453 w 714659"/>
                <a:gd name="connsiteY1063" fmla="*/ 474094 h 582803"/>
                <a:gd name="connsiteX1064" fmla="*/ 77505 w 714659"/>
                <a:gd name="connsiteY1064" fmla="*/ 556633 h 582803"/>
                <a:gd name="connsiteX1065" fmla="*/ 81532 w 714659"/>
                <a:gd name="connsiteY1065" fmla="*/ 559653 h 582803"/>
                <a:gd name="connsiteX1066" fmla="*/ 85558 w 714659"/>
                <a:gd name="connsiteY1066" fmla="*/ 560659 h 582803"/>
                <a:gd name="connsiteX1067" fmla="*/ 89584 w 714659"/>
                <a:gd name="connsiteY1067" fmla="*/ 560659 h 582803"/>
                <a:gd name="connsiteX1068" fmla="*/ 93610 w 714659"/>
                <a:gd name="connsiteY1068" fmla="*/ 558646 h 582803"/>
                <a:gd name="connsiteX1069" fmla="*/ 96630 w 714659"/>
                <a:gd name="connsiteY1069" fmla="*/ 555626 h 582803"/>
                <a:gd name="connsiteX1070" fmla="*/ 98643 w 714659"/>
                <a:gd name="connsiteY1070" fmla="*/ 552607 h 582803"/>
                <a:gd name="connsiteX1071" fmla="*/ 98643 w 714659"/>
                <a:gd name="connsiteY1071" fmla="*/ 548580 h 582803"/>
                <a:gd name="connsiteX1072" fmla="*/ 96630 w 714659"/>
                <a:gd name="connsiteY1072" fmla="*/ 543548 h 582803"/>
                <a:gd name="connsiteX1073" fmla="*/ 77505 w 714659"/>
                <a:gd name="connsiteY1073" fmla="*/ 556633 h 582803"/>
                <a:gd name="connsiteX1074" fmla="*/ 75492 w 714659"/>
                <a:gd name="connsiteY1074" fmla="*/ 532475 h 582803"/>
                <a:gd name="connsiteX1075" fmla="*/ 72473 w 714659"/>
                <a:gd name="connsiteY1075" fmla="*/ 535495 h 582803"/>
                <a:gd name="connsiteX1076" fmla="*/ 70459 w 714659"/>
                <a:gd name="connsiteY1076" fmla="*/ 538515 h 582803"/>
                <a:gd name="connsiteX1077" fmla="*/ 70459 w 714659"/>
                <a:gd name="connsiteY1077" fmla="*/ 542541 h 582803"/>
                <a:gd name="connsiteX1078" fmla="*/ 72473 w 714659"/>
                <a:gd name="connsiteY1078" fmla="*/ 547574 h 582803"/>
                <a:gd name="connsiteX1079" fmla="*/ 91597 w 714659"/>
                <a:gd name="connsiteY1079" fmla="*/ 534488 h 582803"/>
                <a:gd name="connsiteX1080" fmla="*/ 87571 w 714659"/>
                <a:gd name="connsiteY1080" fmla="*/ 531469 h 582803"/>
                <a:gd name="connsiteX1081" fmla="*/ 83545 w 714659"/>
                <a:gd name="connsiteY1081" fmla="*/ 530462 h 582803"/>
                <a:gd name="connsiteX1082" fmla="*/ 79519 w 714659"/>
                <a:gd name="connsiteY1082" fmla="*/ 530462 h 582803"/>
                <a:gd name="connsiteX1083" fmla="*/ 75492 w 714659"/>
                <a:gd name="connsiteY1083" fmla="*/ 532475 h 582803"/>
                <a:gd name="connsiteX1084" fmla="*/ 69453 w 714659"/>
                <a:gd name="connsiteY1084" fmla="*/ 524423 h 582803"/>
                <a:gd name="connsiteX1085" fmla="*/ 76499 w 714659"/>
                <a:gd name="connsiteY1085" fmla="*/ 521403 h 582803"/>
                <a:gd name="connsiteX1086" fmla="*/ 83545 w 714659"/>
                <a:gd name="connsiteY1086" fmla="*/ 521403 h 582803"/>
                <a:gd name="connsiteX1087" fmla="*/ 90591 w 714659"/>
                <a:gd name="connsiteY1087" fmla="*/ 524423 h 582803"/>
                <a:gd name="connsiteX1088" fmla="*/ 97637 w 714659"/>
                <a:gd name="connsiteY1088" fmla="*/ 530462 h 582803"/>
                <a:gd name="connsiteX1089" fmla="*/ 102669 w 714659"/>
                <a:gd name="connsiteY1089" fmla="*/ 527443 h 582803"/>
                <a:gd name="connsiteX1090" fmla="*/ 103676 w 714659"/>
                <a:gd name="connsiteY1090" fmla="*/ 527443 h 582803"/>
                <a:gd name="connsiteX1091" fmla="*/ 104683 w 714659"/>
                <a:gd name="connsiteY1091" fmla="*/ 527443 h 582803"/>
                <a:gd name="connsiteX1092" fmla="*/ 105689 w 714659"/>
                <a:gd name="connsiteY1092" fmla="*/ 528449 h 582803"/>
                <a:gd name="connsiteX1093" fmla="*/ 106696 w 714659"/>
                <a:gd name="connsiteY1093" fmla="*/ 530462 h 582803"/>
                <a:gd name="connsiteX1094" fmla="*/ 107702 w 714659"/>
                <a:gd name="connsiteY1094" fmla="*/ 532475 h 582803"/>
                <a:gd name="connsiteX1095" fmla="*/ 108709 w 714659"/>
                <a:gd name="connsiteY1095" fmla="*/ 533482 h 582803"/>
                <a:gd name="connsiteX1096" fmla="*/ 108709 w 714659"/>
                <a:gd name="connsiteY1096" fmla="*/ 534488 h 582803"/>
                <a:gd name="connsiteX1097" fmla="*/ 108709 w 714659"/>
                <a:gd name="connsiteY1097" fmla="*/ 535495 h 582803"/>
                <a:gd name="connsiteX1098" fmla="*/ 103676 w 714659"/>
                <a:gd name="connsiteY1098" fmla="*/ 538515 h 582803"/>
                <a:gd name="connsiteX1099" fmla="*/ 107702 w 714659"/>
                <a:gd name="connsiteY1099" fmla="*/ 546567 h 582803"/>
                <a:gd name="connsiteX1100" fmla="*/ 108709 w 714659"/>
                <a:gd name="connsiteY1100" fmla="*/ 553613 h 582803"/>
                <a:gd name="connsiteX1101" fmla="*/ 105689 w 714659"/>
                <a:gd name="connsiteY1101" fmla="*/ 560659 h 582803"/>
                <a:gd name="connsiteX1102" fmla="*/ 99650 w 714659"/>
                <a:gd name="connsiteY1102" fmla="*/ 566699 h 582803"/>
                <a:gd name="connsiteX1103" fmla="*/ 92604 w 714659"/>
                <a:gd name="connsiteY1103" fmla="*/ 569718 h 582803"/>
                <a:gd name="connsiteX1104" fmla="*/ 85558 w 714659"/>
                <a:gd name="connsiteY1104" fmla="*/ 569718 h 582803"/>
                <a:gd name="connsiteX1105" fmla="*/ 78512 w 714659"/>
                <a:gd name="connsiteY1105" fmla="*/ 566699 h 582803"/>
                <a:gd name="connsiteX1106" fmla="*/ 71466 w 714659"/>
                <a:gd name="connsiteY1106" fmla="*/ 560659 h 582803"/>
                <a:gd name="connsiteX1107" fmla="*/ 67440 w 714659"/>
                <a:gd name="connsiteY1107" fmla="*/ 563679 h 582803"/>
                <a:gd name="connsiteX1108" fmla="*/ 66433 w 714659"/>
                <a:gd name="connsiteY1108" fmla="*/ 563679 h 582803"/>
                <a:gd name="connsiteX1109" fmla="*/ 65427 w 714659"/>
                <a:gd name="connsiteY1109" fmla="*/ 563679 h 582803"/>
                <a:gd name="connsiteX1110" fmla="*/ 64420 w 714659"/>
                <a:gd name="connsiteY1110" fmla="*/ 562672 h 582803"/>
                <a:gd name="connsiteX1111" fmla="*/ 63413 w 714659"/>
                <a:gd name="connsiteY1111" fmla="*/ 560659 h 582803"/>
                <a:gd name="connsiteX1112" fmla="*/ 62407 w 714659"/>
                <a:gd name="connsiteY1112" fmla="*/ 558646 h 582803"/>
                <a:gd name="connsiteX1113" fmla="*/ 61400 w 714659"/>
                <a:gd name="connsiteY1113" fmla="*/ 557640 h 582803"/>
                <a:gd name="connsiteX1114" fmla="*/ 61400 w 714659"/>
                <a:gd name="connsiteY1114" fmla="*/ 556633 h 582803"/>
                <a:gd name="connsiteX1115" fmla="*/ 61400 w 714659"/>
                <a:gd name="connsiteY1115" fmla="*/ 555626 h 582803"/>
                <a:gd name="connsiteX1116" fmla="*/ 65427 w 714659"/>
                <a:gd name="connsiteY1116" fmla="*/ 552607 h 582803"/>
                <a:gd name="connsiteX1117" fmla="*/ 61400 w 714659"/>
                <a:gd name="connsiteY1117" fmla="*/ 544554 h 582803"/>
                <a:gd name="connsiteX1118" fmla="*/ 60394 w 714659"/>
                <a:gd name="connsiteY1118" fmla="*/ 537508 h 582803"/>
                <a:gd name="connsiteX1119" fmla="*/ 62407 w 714659"/>
                <a:gd name="connsiteY1119" fmla="*/ 531469 h 582803"/>
                <a:gd name="connsiteX1120" fmla="*/ 69453 w 714659"/>
                <a:gd name="connsiteY1120" fmla="*/ 524423 h 582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</a:cxnLst>
              <a:rect l="l" t="t" r="r" b="b"/>
              <a:pathLst>
                <a:path w="714659" h="582803">
                  <a:moveTo>
                    <a:pt x="628096" y="570725"/>
                  </a:moveTo>
                  <a:lnTo>
                    <a:pt x="628096" y="570725"/>
                  </a:lnTo>
                  <a:lnTo>
                    <a:pt x="616017" y="551600"/>
                  </a:lnTo>
                  <a:lnTo>
                    <a:pt x="606958" y="562672"/>
                  </a:lnTo>
                  <a:lnTo>
                    <a:pt x="628096" y="570725"/>
                  </a:lnTo>
                  <a:close/>
                  <a:moveTo>
                    <a:pt x="584813" y="565692"/>
                  </a:moveTo>
                  <a:cubicBezTo>
                    <a:pt x="583807" y="565692"/>
                    <a:pt x="582800" y="564686"/>
                    <a:pt x="582800" y="564686"/>
                  </a:cubicBezTo>
                  <a:cubicBezTo>
                    <a:pt x="582800" y="564686"/>
                    <a:pt x="581794" y="563679"/>
                    <a:pt x="581794" y="563679"/>
                  </a:cubicBezTo>
                  <a:cubicBezTo>
                    <a:pt x="581794" y="563679"/>
                    <a:pt x="581794" y="562672"/>
                    <a:pt x="582800" y="562672"/>
                  </a:cubicBezTo>
                  <a:cubicBezTo>
                    <a:pt x="582800" y="561666"/>
                    <a:pt x="583807" y="561666"/>
                    <a:pt x="584813" y="560659"/>
                  </a:cubicBezTo>
                  <a:cubicBezTo>
                    <a:pt x="585820" y="559653"/>
                    <a:pt x="585820" y="558646"/>
                    <a:pt x="586826" y="558646"/>
                  </a:cubicBezTo>
                  <a:cubicBezTo>
                    <a:pt x="586826" y="557640"/>
                    <a:pt x="587833" y="557640"/>
                    <a:pt x="587833" y="557640"/>
                  </a:cubicBezTo>
                  <a:cubicBezTo>
                    <a:pt x="587833" y="557640"/>
                    <a:pt x="588840" y="557640"/>
                    <a:pt x="588840" y="557640"/>
                  </a:cubicBezTo>
                  <a:cubicBezTo>
                    <a:pt x="588840" y="557640"/>
                    <a:pt x="589846" y="557640"/>
                    <a:pt x="589846" y="557640"/>
                  </a:cubicBezTo>
                  <a:lnTo>
                    <a:pt x="599912" y="561666"/>
                  </a:lnTo>
                  <a:lnTo>
                    <a:pt x="611991" y="546567"/>
                  </a:lnTo>
                  <a:lnTo>
                    <a:pt x="605951" y="538515"/>
                  </a:lnTo>
                  <a:cubicBezTo>
                    <a:pt x="605951" y="538515"/>
                    <a:pt x="605951" y="537508"/>
                    <a:pt x="605951" y="537508"/>
                  </a:cubicBezTo>
                  <a:cubicBezTo>
                    <a:pt x="605951" y="537508"/>
                    <a:pt x="605951" y="536502"/>
                    <a:pt x="605951" y="536502"/>
                  </a:cubicBezTo>
                  <a:cubicBezTo>
                    <a:pt x="605951" y="536502"/>
                    <a:pt x="605951" y="535495"/>
                    <a:pt x="606958" y="535495"/>
                  </a:cubicBezTo>
                  <a:cubicBezTo>
                    <a:pt x="606958" y="534488"/>
                    <a:pt x="607964" y="534488"/>
                    <a:pt x="608971" y="533482"/>
                  </a:cubicBezTo>
                  <a:cubicBezTo>
                    <a:pt x="609977" y="532475"/>
                    <a:pt x="609977" y="531469"/>
                    <a:pt x="610984" y="531469"/>
                  </a:cubicBezTo>
                  <a:cubicBezTo>
                    <a:pt x="610984" y="531469"/>
                    <a:pt x="611991" y="530462"/>
                    <a:pt x="611991" y="530462"/>
                  </a:cubicBezTo>
                  <a:cubicBezTo>
                    <a:pt x="611991" y="530462"/>
                    <a:pt x="612997" y="530462"/>
                    <a:pt x="612997" y="531469"/>
                  </a:cubicBezTo>
                  <a:cubicBezTo>
                    <a:pt x="612997" y="531469"/>
                    <a:pt x="614004" y="532475"/>
                    <a:pt x="614004" y="533482"/>
                  </a:cubicBezTo>
                  <a:lnTo>
                    <a:pt x="639168" y="572738"/>
                  </a:lnTo>
                  <a:cubicBezTo>
                    <a:pt x="639168" y="572738"/>
                    <a:pt x="639168" y="573745"/>
                    <a:pt x="639168" y="573745"/>
                  </a:cubicBezTo>
                  <a:cubicBezTo>
                    <a:pt x="639168" y="573745"/>
                    <a:pt x="639168" y="574751"/>
                    <a:pt x="639168" y="574751"/>
                  </a:cubicBezTo>
                  <a:cubicBezTo>
                    <a:pt x="639168" y="574751"/>
                    <a:pt x="638161" y="575758"/>
                    <a:pt x="638161" y="576764"/>
                  </a:cubicBezTo>
                  <a:cubicBezTo>
                    <a:pt x="638161" y="577771"/>
                    <a:pt x="637155" y="577771"/>
                    <a:pt x="636148" y="578778"/>
                  </a:cubicBezTo>
                  <a:cubicBezTo>
                    <a:pt x="635141" y="579784"/>
                    <a:pt x="634135" y="580791"/>
                    <a:pt x="634135" y="581797"/>
                  </a:cubicBezTo>
                  <a:cubicBezTo>
                    <a:pt x="633128" y="582804"/>
                    <a:pt x="633128" y="582804"/>
                    <a:pt x="632122" y="582804"/>
                  </a:cubicBezTo>
                  <a:cubicBezTo>
                    <a:pt x="632122" y="582804"/>
                    <a:pt x="631115" y="582804"/>
                    <a:pt x="631115" y="582804"/>
                  </a:cubicBezTo>
                  <a:cubicBezTo>
                    <a:pt x="631115" y="582804"/>
                    <a:pt x="630109" y="582804"/>
                    <a:pt x="630109" y="582804"/>
                  </a:cubicBezTo>
                  <a:lnTo>
                    <a:pt x="584813" y="565692"/>
                  </a:lnTo>
                  <a:close/>
                  <a:moveTo>
                    <a:pt x="631115" y="521403"/>
                  </a:moveTo>
                  <a:cubicBezTo>
                    <a:pt x="632122" y="522410"/>
                    <a:pt x="633128" y="522410"/>
                    <a:pt x="634135" y="522410"/>
                  </a:cubicBezTo>
                  <a:cubicBezTo>
                    <a:pt x="635141" y="522410"/>
                    <a:pt x="636148" y="522410"/>
                    <a:pt x="637155" y="522410"/>
                  </a:cubicBezTo>
                  <a:cubicBezTo>
                    <a:pt x="638161" y="522410"/>
                    <a:pt x="639168" y="521403"/>
                    <a:pt x="640174" y="520396"/>
                  </a:cubicBezTo>
                  <a:cubicBezTo>
                    <a:pt x="641181" y="519390"/>
                    <a:pt x="642187" y="518383"/>
                    <a:pt x="643194" y="516370"/>
                  </a:cubicBezTo>
                  <a:lnTo>
                    <a:pt x="646214" y="510331"/>
                  </a:lnTo>
                  <a:lnTo>
                    <a:pt x="633128" y="504291"/>
                  </a:lnTo>
                  <a:lnTo>
                    <a:pt x="630109" y="510331"/>
                  </a:lnTo>
                  <a:cubicBezTo>
                    <a:pt x="629102" y="511337"/>
                    <a:pt x="629102" y="513351"/>
                    <a:pt x="628096" y="514357"/>
                  </a:cubicBezTo>
                  <a:cubicBezTo>
                    <a:pt x="628096" y="515364"/>
                    <a:pt x="628096" y="516370"/>
                    <a:pt x="628096" y="517377"/>
                  </a:cubicBezTo>
                  <a:cubicBezTo>
                    <a:pt x="628096" y="518383"/>
                    <a:pt x="629102" y="519390"/>
                    <a:pt x="629102" y="520396"/>
                  </a:cubicBezTo>
                  <a:cubicBezTo>
                    <a:pt x="630109" y="520396"/>
                    <a:pt x="630109" y="520396"/>
                    <a:pt x="631115" y="521403"/>
                  </a:cubicBezTo>
                  <a:moveTo>
                    <a:pt x="627089" y="530462"/>
                  </a:moveTo>
                  <a:cubicBezTo>
                    <a:pt x="625076" y="529456"/>
                    <a:pt x="623063" y="528449"/>
                    <a:pt x="622056" y="526436"/>
                  </a:cubicBezTo>
                  <a:cubicBezTo>
                    <a:pt x="621050" y="524423"/>
                    <a:pt x="620043" y="523416"/>
                    <a:pt x="619036" y="521403"/>
                  </a:cubicBezTo>
                  <a:cubicBezTo>
                    <a:pt x="619036" y="519390"/>
                    <a:pt x="619036" y="517377"/>
                    <a:pt x="619036" y="514357"/>
                  </a:cubicBezTo>
                  <a:cubicBezTo>
                    <a:pt x="619036" y="512344"/>
                    <a:pt x="621050" y="509324"/>
                    <a:pt x="623063" y="505298"/>
                  </a:cubicBezTo>
                  <a:lnTo>
                    <a:pt x="629102" y="494226"/>
                  </a:lnTo>
                  <a:cubicBezTo>
                    <a:pt x="629102" y="493219"/>
                    <a:pt x="630109" y="493219"/>
                    <a:pt x="631115" y="492213"/>
                  </a:cubicBezTo>
                  <a:cubicBezTo>
                    <a:pt x="632122" y="492213"/>
                    <a:pt x="633128" y="492213"/>
                    <a:pt x="634135" y="493219"/>
                  </a:cubicBezTo>
                  <a:lnTo>
                    <a:pt x="671378" y="514357"/>
                  </a:lnTo>
                  <a:cubicBezTo>
                    <a:pt x="672384" y="515364"/>
                    <a:pt x="673391" y="515364"/>
                    <a:pt x="673391" y="516370"/>
                  </a:cubicBezTo>
                  <a:cubicBezTo>
                    <a:pt x="673391" y="517377"/>
                    <a:pt x="673391" y="517377"/>
                    <a:pt x="673391" y="518383"/>
                  </a:cubicBezTo>
                  <a:lnTo>
                    <a:pt x="659299" y="543548"/>
                  </a:lnTo>
                  <a:cubicBezTo>
                    <a:pt x="659299" y="543548"/>
                    <a:pt x="659299" y="543548"/>
                    <a:pt x="658292" y="543548"/>
                  </a:cubicBezTo>
                  <a:cubicBezTo>
                    <a:pt x="658292" y="543548"/>
                    <a:pt x="658292" y="543548"/>
                    <a:pt x="657286" y="543548"/>
                  </a:cubicBezTo>
                  <a:cubicBezTo>
                    <a:pt x="657286" y="543548"/>
                    <a:pt x="656279" y="543548"/>
                    <a:pt x="656279" y="543548"/>
                  </a:cubicBezTo>
                  <a:cubicBezTo>
                    <a:pt x="656279" y="543548"/>
                    <a:pt x="655273" y="543548"/>
                    <a:pt x="654266" y="542541"/>
                  </a:cubicBezTo>
                  <a:cubicBezTo>
                    <a:pt x="653260" y="542541"/>
                    <a:pt x="653260" y="541534"/>
                    <a:pt x="652253" y="541534"/>
                  </a:cubicBezTo>
                  <a:cubicBezTo>
                    <a:pt x="652253" y="541534"/>
                    <a:pt x="651246" y="540528"/>
                    <a:pt x="651246" y="540528"/>
                  </a:cubicBezTo>
                  <a:cubicBezTo>
                    <a:pt x="651246" y="540528"/>
                    <a:pt x="651246" y="539521"/>
                    <a:pt x="651246" y="539521"/>
                  </a:cubicBezTo>
                  <a:cubicBezTo>
                    <a:pt x="651246" y="539521"/>
                    <a:pt x="651246" y="539521"/>
                    <a:pt x="651246" y="538515"/>
                  </a:cubicBezTo>
                  <a:lnTo>
                    <a:pt x="661312" y="520396"/>
                  </a:lnTo>
                  <a:lnTo>
                    <a:pt x="650240" y="514357"/>
                  </a:lnTo>
                  <a:lnTo>
                    <a:pt x="646214" y="521403"/>
                  </a:lnTo>
                  <a:cubicBezTo>
                    <a:pt x="644201" y="524423"/>
                    <a:pt x="643194" y="526436"/>
                    <a:pt x="641181" y="527443"/>
                  </a:cubicBezTo>
                  <a:cubicBezTo>
                    <a:pt x="639168" y="528449"/>
                    <a:pt x="638161" y="530462"/>
                    <a:pt x="636148" y="530462"/>
                  </a:cubicBezTo>
                  <a:cubicBezTo>
                    <a:pt x="634135" y="531469"/>
                    <a:pt x="632122" y="531469"/>
                    <a:pt x="631115" y="531469"/>
                  </a:cubicBezTo>
                  <a:cubicBezTo>
                    <a:pt x="631115" y="532475"/>
                    <a:pt x="629102" y="531469"/>
                    <a:pt x="627089" y="530462"/>
                  </a:cubicBezTo>
                  <a:moveTo>
                    <a:pt x="638161" y="482147"/>
                  </a:moveTo>
                  <a:cubicBezTo>
                    <a:pt x="638161" y="482147"/>
                    <a:pt x="638161" y="482147"/>
                    <a:pt x="638161" y="482147"/>
                  </a:cubicBezTo>
                  <a:cubicBezTo>
                    <a:pt x="637155" y="481140"/>
                    <a:pt x="637155" y="481140"/>
                    <a:pt x="637155" y="481140"/>
                  </a:cubicBezTo>
                  <a:cubicBezTo>
                    <a:pt x="637155" y="481140"/>
                    <a:pt x="637155" y="480134"/>
                    <a:pt x="637155" y="479127"/>
                  </a:cubicBezTo>
                  <a:cubicBezTo>
                    <a:pt x="637155" y="478121"/>
                    <a:pt x="637155" y="477114"/>
                    <a:pt x="638161" y="476107"/>
                  </a:cubicBezTo>
                  <a:cubicBezTo>
                    <a:pt x="638161" y="475101"/>
                    <a:pt x="639168" y="474094"/>
                    <a:pt x="639168" y="474094"/>
                  </a:cubicBezTo>
                  <a:cubicBezTo>
                    <a:pt x="639168" y="473088"/>
                    <a:pt x="640174" y="473088"/>
                    <a:pt x="640174" y="473088"/>
                  </a:cubicBezTo>
                  <a:cubicBezTo>
                    <a:pt x="640174" y="473088"/>
                    <a:pt x="641181" y="472081"/>
                    <a:pt x="641181" y="472081"/>
                  </a:cubicBezTo>
                  <a:cubicBezTo>
                    <a:pt x="641181" y="472081"/>
                    <a:pt x="642187" y="472081"/>
                    <a:pt x="642187" y="472081"/>
                  </a:cubicBezTo>
                  <a:lnTo>
                    <a:pt x="654266" y="472081"/>
                  </a:lnTo>
                  <a:cubicBezTo>
                    <a:pt x="656279" y="472081"/>
                    <a:pt x="657286" y="472081"/>
                    <a:pt x="658292" y="472081"/>
                  </a:cubicBezTo>
                  <a:cubicBezTo>
                    <a:pt x="659299" y="472081"/>
                    <a:pt x="660306" y="471075"/>
                    <a:pt x="661312" y="471075"/>
                  </a:cubicBezTo>
                  <a:cubicBezTo>
                    <a:pt x="662319" y="471075"/>
                    <a:pt x="663325" y="470068"/>
                    <a:pt x="663325" y="469061"/>
                  </a:cubicBezTo>
                  <a:cubicBezTo>
                    <a:pt x="664332" y="468055"/>
                    <a:pt x="664332" y="467048"/>
                    <a:pt x="664332" y="466042"/>
                  </a:cubicBezTo>
                  <a:lnTo>
                    <a:pt x="665338" y="464029"/>
                  </a:lnTo>
                  <a:lnTo>
                    <a:pt x="646214" y="457989"/>
                  </a:lnTo>
                  <a:cubicBezTo>
                    <a:pt x="646214" y="457989"/>
                    <a:pt x="646214" y="457989"/>
                    <a:pt x="645207" y="457989"/>
                  </a:cubicBezTo>
                  <a:cubicBezTo>
                    <a:pt x="645207" y="457989"/>
                    <a:pt x="645207" y="457989"/>
                    <a:pt x="645207" y="456983"/>
                  </a:cubicBezTo>
                  <a:cubicBezTo>
                    <a:pt x="645207" y="456983"/>
                    <a:pt x="645207" y="455976"/>
                    <a:pt x="645207" y="454969"/>
                  </a:cubicBezTo>
                  <a:cubicBezTo>
                    <a:pt x="645207" y="453963"/>
                    <a:pt x="645207" y="453963"/>
                    <a:pt x="646214" y="452956"/>
                  </a:cubicBezTo>
                  <a:cubicBezTo>
                    <a:pt x="646214" y="451950"/>
                    <a:pt x="647220" y="450943"/>
                    <a:pt x="647220" y="450943"/>
                  </a:cubicBezTo>
                  <a:cubicBezTo>
                    <a:pt x="647220" y="449937"/>
                    <a:pt x="648227" y="449937"/>
                    <a:pt x="648227" y="449937"/>
                  </a:cubicBezTo>
                  <a:cubicBezTo>
                    <a:pt x="648227" y="449937"/>
                    <a:pt x="648227" y="449937"/>
                    <a:pt x="649233" y="448930"/>
                  </a:cubicBezTo>
                  <a:cubicBezTo>
                    <a:pt x="649233" y="448930"/>
                    <a:pt x="649233" y="448930"/>
                    <a:pt x="650240" y="448930"/>
                  </a:cubicBezTo>
                  <a:lnTo>
                    <a:pt x="669365" y="454969"/>
                  </a:lnTo>
                  <a:lnTo>
                    <a:pt x="670371" y="452956"/>
                  </a:lnTo>
                  <a:cubicBezTo>
                    <a:pt x="670371" y="451950"/>
                    <a:pt x="671378" y="450943"/>
                    <a:pt x="671378" y="449937"/>
                  </a:cubicBezTo>
                  <a:cubicBezTo>
                    <a:pt x="671378" y="448930"/>
                    <a:pt x="671378" y="447924"/>
                    <a:pt x="670371" y="446917"/>
                  </a:cubicBezTo>
                  <a:cubicBezTo>
                    <a:pt x="670371" y="445910"/>
                    <a:pt x="669365" y="444904"/>
                    <a:pt x="668358" y="443897"/>
                  </a:cubicBezTo>
                  <a:cubicBezTo>
                    <a:pt x="667352" y="442891"/>
                    <a:pt x="666345" y="441884"/>
                    <a:pt x="665338" y="440878"/>
                  </a:cubicBezTo>
                  <a:lnTo>
                    <a:pt x="655273" y="433832"/>
                  </a:lnTo>
                  <a:cubicBezTo>
                    <a:pt x="655273" y="433832"/>
                    <a:pt x="654266" y="433832"/>
                    <a:pt x="654266" y="432825"/>
                  </a:cubicBezTo>
                  <a:cubicBezTo>
                    <a:pt x="654266" y="432825"/>
                    <a:pt x="654266" y="431818"/>
                    <a:pt x="654266" y="431818"/>
                  </a:cubicBezTo>
                  <a:cubicBezTo>
                    <a:pt x="654266" y="431818"/>
                    <a:pt x="654266" y="430812"/>
                    <a:pt x="654266" y="429805"/>
                  </a:cubicBezTo>
                  <a:cubicBezTo>
                    <a:pt x="654266" y="428799"/>
                    <a:pt x="654266" y="427792"/>
                    <a:pt x="655273" y="426786"/>
                  </a:cubicBezTo>
                  <a:cubicBezTo>
                    <a:pt x="655273" y="425779"/>
                    <a:pt x="656279" y="424772"/>
                    <a:pt x="656279" y="424772"/>
                  </a:cubicBezTo>
                  <a:cubicBezTo>
                    <a:pt x="656279" y="423766"/>
                    <a:pt x="657286" y="423766"/>
                    <a:pt x="657286" y="423766"/>
                  </a:cubicBezTo>
                  <a:cubicBezTo>
                    <a:pt x="657286" y="423766"/>
                    <a:pt x="657286" y="422759"/>
                    <a:pt x="658292" y="422759"/>
                  </a:cubicBezTo>
                  <a:cubicBezTo>
                    <a:pt x="658292" y="422759"/>
                    <a:pt x="658292" y="422759"/>
                    <a:pt x="659299" y="422759"/>
                  </a:cubicBezTo>
                  <a:cubicBezTo>
                    <a:pt x="659299" y="422759"/>
                    <a:pt x="659299" y="422759"/>
                    <a:pt x="659299" y="422759"/>
                  </a:cubicBezTo>
                  <a:cubicBezTo>
                    <a:pt x="659299" y="422759"/>
                    <a:pt x="659299" y="422759"/>
                    <a:pt x="660306" y="422759"/>
                  </a:cubicBezTo>
                  <a:cubicBezTo>
                    <a:pt x="660306" y="422759"/>
                    <a:pt x="660306" y="422759"/>
                    <a:pt x="661312" y="423766"/>
                  </a:cubicBezTo>
                  <a:cubicBezTo>
                    <a:pt x="661312" y="423766"/>
                    <a:pt x="662319" y="423766"/>
                    <a:pt x="662319" y="424772"/>
                  </a:cubicBezTo>
                  <a:lnTo>
                    <a:pt x="670371" y="430812"/>
                  </a:lnTo>
                  <a:cubicBezTo>
                    <a:pt x="672384" y="431818"/>
                    <a:pt x="673391" y="432825"/>
                    <a:pt x="674397" y="433832"/>
                  </a:cubicBezTo>
                  <a:cubicBezTo>
                    <a:pt x="675404" y="434838"/>
                    <a:pt x="676411" y="435845"/>
                    <a:pt x="676411" y="436851"/>
                  </a:cubicBezTo>
                  <a:cubicBezTo>
                    <a:pt x="677417" y="437858"/>
                    <a:pt x="677417" y="438864"/>
                    <a:pt x="677417" y="439871"/>
                  </a:cubicBezTo>
                  <a:cubicBezTo>
                    <a:pt x="677417" y="440878"/>
                    <a:pt x="677417" y="441884"/>
                    <a:pt x="677417" y="442891"/>
                  </a:cubicBezTo>
                  <a:lnTo>
                    <a:pt x="677417" y="442891"/>
                  </a:lnTo>
                  <a:cubicBezTo>
                    <a:pt x="678424" y="441884"/>
                    <a:pt x="678424" y="441884"/>
                    <a:pt x="679430" y="440878"/>
                  </a:cubicBezTo>
                  <a:cubicBezTo>
                    <a:pt x="680437" y="439871"/>
                    <a:pt x="681443" y="439871"/>
                    <a:pt x="681443" y="439871"/>
                  </a:cubicBezTo>
                  <a:cubicBezTo>
                    <a:pt x="682450" y="439871"/>
                    <a:pt x="683457" y="438864"/>
                    <a:pt x="684463" y="438864"/>
                  </a:cubicBezTo>
                  <a:cubicBezTo>
                    <a:pt x="685470" y="438864"/>
                    <a:pt x="687483" y="438864"/>
                    <a:pt x="689496" y="438864"/>
                  </a:cubicBezTo>
                  <a:lnTo>
                    <a:pt x="698555" y="438864"/>
                  </a:lnTo>
                  <a:cubicBezTo>
                    <a:pt x="699562" y="438864"/>
                    <a:pt x="700568" y="438864"/>
                    <a:pt x="700568" y="438864"/>
                  </a:cubicBezTo>
                  <a:cubicBezTo>
                    <a:pt x="700568" y="438864"/>
                    <a:pt x="701575" y="438864"/>
                    <a:pt x="701575" y="438864"/>
                  </a:cubicBezTo>
                  <a:cubicBezTo>
                    <a:pt x="701575" y="438864"/>
                    <a:pt x="701575" y="438864"/>
                    <a:pt x="702581" y="438864"/>
                  </a:cubicBezTo>
                  <a:cubicBezTo>
                    <a:pt x="702581" y="438864"/>
                    <a:pt x="702581" y="438864"/>
                    <a:pt x="702581" y="439871"/>
                  </a:cubicBezTo>
                  <a:cubicBezTo>
                    <a:pt x="702581" y="439871"/>
                    <a:pt x="702581" y="440878"/>
                    <a:pt x="702581" y="441884"/>
                  </a:cubicBezTo>
                  <a:cubicBezTo>
                    <a:pt x="702581" y="442891"/>
                    <a:pt x="702581" y="442891"/>
                    <a:pt x="701575" y="443897"/>
                  </a:cubicBezTo>
                  <a:cubicBezTo>
                    <a:pt x="701575" y="444904"/>
                    <a:pt x="700568" y="445910"/>
                    <a:pt x="700568" y="445910"/>
                  </a:cubicBezTo>
                  <a:cubicBezTo>
                    <a:pt x="700568" y="446917"/>
                    <a:pt x="700568" y="446917"/>
                    <a:pt x="699562" y="446917"/>
                  </a:cubicBezTo>
                  <a:cubicBezTo>
                    <a:pt x="699562" y="446917"/>
                    <a:pt x="698555" y="447924"/>
                    <a:pt x="698555" y="447924"/>
                  </a:cubicBezTo>
                  <a:cubicBezTo>
                    <a:pt x="698555" y="447924"/>
                    <a:pt x="697548" y="447924"/>
                    <a:pt x="697548" y="447924"/>
                  </a:cubicBezTo>
                  <a:lnTo>
                    <a:pt x="686476" y="447924"/>
                  </a:lnTo>
                  <a:cubicBezTo>
                    <a:pt x="684463" y="447924"/>
                    <a:pt x="683457" y="447924"/>
                    <a:pt x="682450" y="447924"/>
                  </a:cubicBezTo>
                  <a:cubicBezTo>
                    <a:pt x="681443" y="447924"/>
                    <a:pt x="680437" y="447924"/>
                    <a:pt x="679430" y="448930"/>
                  </a:cubicBezTo>
                  <a:cubicBezTo>
                    <a:pt x="678424" y="448930"/>
                    <a:pt x="678424" y="449937"/>
                    <a:pt x="677417" y="450943"/>
                  </a:cubicBezTo>
                  <a:cubicBezTo>
                    <a:pt x="676411" y="451950"/>
                    <a:pt x="676411" y="452956"/>
                    <a:pt x="676411" y="453963"/>
                  </a:cubicBezTo>
                  <a:lnTo>
                    <a:pt x="675404" y="455976"/>
                  </a:lnTo>
                  <a:lnTo>
                    <a:pt x="693522" y="462015"/>
                  </a:lnTo>
                  <a:cubicBezTo>
                    <a:pt x="693522" y="462015"/>
                    <a:pt x="693522" y="462015"/>
                    <a:pt x="694529" y="462015"/>
                  </a:cubicBezTo>
                  <a:cubicBezTo>
                    <a:pt x="694529" y="462015"/>
                    <a:pt x="694529" y="463022"/>
                    <a:pt x="694529" y="463022"/>
                  </a:cubicBezTo>
                  <a:cubicBezTo>
                    <a:pt x="694529" y="463022"/>
                    <a:pt x="694529" y="464029"/>
                    <a:pt x="694529" y="465035"/>
                  </a:cubicBezTo>
                  <a:cubicBezTo>
                    <a:pt x="694529" y="466042"/>
                    <a:pt x="694529" y="466042"/>
                    <a:pt x="693522" y="467048"/>
                  </a:cubicBezTo>
                  <a:cubicBezTo>
                    <a:pt x="693522" y="468055"/>
                    <a:pt x="692516" y="469061"/>
                    <a:pt x="692516" y="469061"/>
                  </a:cubicBezTo>
                  <a:cubicBezTo>
                    <a:pt x="692516" y="470068"/>
                    <a:pt x="691509" y="470068"/>
                    <a:pt x="691509" y="470068"/>
                  </a:cubicBezTo>
                  <a:cubicBezTo>
                    <a:pt x="691509" y="470068"/>
                    <a:pt x="691509" y="471075"/>
                    <a:pt x="690502" y="471075"/>
                  </a:cubicBezTo>
                  <a:cubicBezTo>
                    <a:pt x="690502" y="471075"/>
                    <a:pt x="690502" y="471075"/>
                    <a:pt x="689496" y="471075"/>
                  </a:cubicBezTo>
                  <a:lnTo>
                    <a:pt x="671378" y="465035"/>
                  </a:lnTo>
                  <a:lnTo>
                    <a:pt x="670371" y="467048"/>
                  </a:lnTo>
                  <a:cubicBezTo>
                    <a:pt x="670371" y="468055"/>
                    <a:pt x="669365" y="469061"/>
                    <a:pt x="669365" y="470068"/>
                  </a:cubicBezTo>
                  <a:cubicBezTo>
                    <a:pt x="669365" y="471075"/>
                    <a:pt x="669365" y="472081"/>
                    <a:pt x="670371" y="473088"/>
                  </a:cubicBezTo>
                  <a:cubicBezTo>
                    <a:pt x="670371" y="474094"/>
                    <a:pt x="671378" y="475101"/>
                    <a:pt x="672384" y="475101"/>
                  </a:cubicBezTo>
                  <a:cubicBezTo>
                    <a:pt x="673391" y="476107"/>
                    <a:pt x="674397" y="477114"/>
                    <a:pt x="675404" y="477114"/>
                  </a:cubicBezTo>
                  <a:lnTo>
                    <a:pt x="684463" y="483153"/>
                  </a:lnTo>
                  <a:cubicBezTo>
                    <a:pt x="684463" y="483153"/>
                    <a:pt x="685470" y="483153"/>
                    <a:pt x="685470" y="484160"/>
                  </a:cubicBezTo>
                  <a:cubicBezTo>
                    <a:pt x="685470" y="484160"/>
                    <a:pt x="685470" y="485167"/>
                    <a:pt x="685470" y="485167"/>
                  </a:cubicBezTo>
                  <a:cubicBezTo>
                    <a:pt x="685470" y="485167"/>
                    <a:pt x="685470" y="486173"/>
                    <a:pt x="685470" y="487180"/>
                  </a:cubicBezTo>
                  <a:cubicBezTo>
                    <a:pt x="685470" y="488186"/>
                    <a:pt x="685470" y="488186"/>
                    <a:pt x="684463" y="490199"/>
                  </a:cubicBezTo>
                  <a:cubicBezTo>
                    <a:pt x="684463" y="491206"/>
                    <a:pt x="683457" y="492213"/>
                    <a:pt x="683457" y="492213"/>
                  </a:cubicBezTo>
                  <a:cubicBezTo>
                    <a:pt x="683457" y="493219"/>
                    <a:pt x="683457" y="493219"/>
                    <a:pt x="682450" y="493219"/>
                  </a:cubicBezTo>
                  <a:cubicBezTo>
                    <a:pt x="682450" y="493219"/>
                    <a:pt x="682450" y="494226"/>
                    <a:pt x="681443" y="494226"/>
                  </a:cubicBezTo>
                  <a:cubicBezTo>
                    <a:pt x="681443" y="494226"/>
                    <a:pt x="681443" y="494226"/>
                    <a:pt x="680437" y="494226"/>
                  </a:cubicBezTo>
                  <a:cubicBezTo>
                    <a:pt x="680437" y="494226"/>
                    <a:pt x="679430" y="494226"/>
                    <a:pt x="679430" y="493219"/>
                  </a:cubicBezTo>
                  <a:cubicBezTo>
                    <a:pt x="679430" y="493219"/>
                    <a:pt x="678424" y="492213"/>
                    <a:pt x="677417" y="492213"/>
                  </a:cubicBezTo>
                  <a:lnTo>
                    <a:pt x="670371" y="486173"/>
                  </a:lnTo>
                  <a:cubicBezTo>
                    <a:pt x="669365" y="485167"/>
                    <a:pt x="667352" y="484160"/>
                    <a:pt x="667352" y="483153"/>
                  </a:cubicBezTo>
                  <a:cubicBezTo>
                    <a:pt x="666345" y="482147"/>
                    <a:pt x="665338" y="481140"/>
                    <a:pt x="665338" y="480134"/>
                  </a:cubicBezTo>
                  <a:cubicBezTo>
                    <a:pt x="664332" y="479127"/>
                    <a:pt x="664332" y="478121"/>
                    <a:pt x="664332" y="477114"/>
                  </a:cubicBezTo>
                  <a:cubicBezTo>
                    <a:pt x="664332" y="476107"/>
                    <a:pt x="664332" y="475101"/>
                    <a:pt x="664332" y="474094"/>
                  </a:cubicBezTo>
                  <a:lnTo>
                    <a:pt x="664332" y="474094"/>
                  </a:lnTo>
                  <a:cubicBezTo>
                    <a:pt x="663325" y="475101"/>
                    <a:pt x="662319" y="476107"/>
                    <a:pt x="662319" y="476107"/>
                  </a:cubicBezTo>
                  <a:cubicBezTo>
                    <a:pt x="661312" y="477114"/>
                    <a:pt x="660306" y="477114"/>
                    <a:pt x="659299" y="478121"/>
                  </a:cubicBezTo>
                  <a:cubicBezTo>
                    <a:pt x="658292" y="478121"/>
                    <a:pt x="657286" y="479127"/>
                    <a:pt x="655273" y="479127"/>
                  </a:cubicBezTo>
                  <a:cubicBezTo>
                    <a:pt x="654266" y="479127"/>
                    <a:pt x="652253" y="479127"/>
                    <a:pt x="650240" y="479127"/>
                  </a:cubicBezTo>
                  <a:lnTo>
                    <a:pt x="640174" y="479127"/>
                  </a:lnTo>
                  <a:cubicBezTo>
                    <a:pt x="640174" y="479127"/>
                    <a:pt x="639168" y="479127"/>
                    <a:pt x="639168" y="479127"/>
                  </a:cubicBezTo>
                  <a:cubicBezTo>
                    <a:pt x="639168" y="479127"/>
                    <a:pt x="638161" y="479127"/>
                    <a:pt x="638161" y="479127"/>
                  </a:cubicBezTo>
                  <a:cubicBezTo>
                    <a:pt x="639168" y="482147"/>
                    <a:pt x="639168" y="482147"/>
                    <a:pt x="638161" y="482147"/>
                  </a:cubicBezTo>
                  <a:cubicBezTo>
                    <a:pt x="638161" y="482147"/>
                    <a:pt x="638161" y="482147"/>
                    <a:pt x="638161" y="482147"/>
                  </a:cubicBezTo>
                  <a:moveTo>
                    <a:pt x="672384" y="405648"/>
                  </a:moveTo>
                  <a:cubicBezTo>
                    <a:pt x="669365" y="404641"/>
                    <a:pt x="667352" y="402628"/>
                    <a:pt x="665338" y="401621"/>
                  </a:cubicBezTo>
                  <a:cubicBezTo>
                    <a:pt x="663325" y="400615"/>
                    <a:pt x="662319" y="398602"/>
                    <a:pt x="661312" y="397595"/>
                  </a:cubicBezTo>
                  <a:cubicBezTo>
                    <a:pt x="660306" y="396588"/>
                    <a:pt x="659299" y="394575"/>
                    <a:pt x="659299" y="393569"/>
                  </a:cubicBezTo>
                  <a:cubicBezTo>
                    <a:pt x="659299" y="391556"/>
                    <a:pt x="659299" y="390549"/>
                    <a:pt x="659299" y="388536"/>
                  </a:cubicBezTo>
                  <a:cubicBezTo>
                    <a:pt x="659299" y="387529"/>
                    <a:pt x="659299" y="387529"/>
                    <a:pt x="659299" y="386523"/>
                  </a:cubicBezTo>
                  <a:cubicBezTo>
                    <a:pt x="659299" y="385516"/>
                    <a:pt x="659299" y="385516"/>
                    <a:pt x="660306" y="384510"/>
                  </a:cubicBezTo>
                  <a:cubicBezTo>
                    <a:pt x="660306" y="383503"/>
                    <a:pt x="660306" y="383503"/>
                    <a:pt x="661312" y="383503"/>
                  </a:cubicBezTo>
                  <a:cubicBezTo>
                    <a:pt x="661312" y="383503"/>
                    <a:pt x="662319" y="382496"/>
                    <a:pt x="662319" y="382496"/>
                  </a:cubicBezTo>
                  <a:cubicBezTo>
                    <a:pt x="662319" y="382496"/>
                    <a:pt x="662319" y="382496"/>
                    <a:pt x="663325" y="382496"/>
                  </a:cubicBezTo>
                  <a:cubicBezTo>
                    <a:pt x="663325" y="382496"/>
                    <a:pt x="664332" y="382496"/>
                    <a:pt x="664332" y="382496"/>
                  </a:cubicBezTo>
                  <a:cubicBezTo>
                    <a:pt x="664332" y="382496"/>
                    <a:pt x="665338" y="382496"/>
                    <a:pt x="665338" y="382496"/>
                  </a:cubicBezTo>
                  <a:cubicBezTo>
                    <a:pt x="666345" y="382496"/>
                    <a:pt x="666345" y="382496"/>
                    <a:pt x="667352" y="382496"/>
                  </a:cubicBezTo>
                  <a:cubicBezTo>
                    <a:pt x="668358" y="382496"/>
                    <a:pt x="669365" y="382496"/>
                    <a:pt x="670371" y="383503"/>
                  </a:cubicBezTo>
                  <a:cubicBezTo>
                    <a:pt x="671378" y="383503"/>
                    <a:pt x="671378" y="384510"/>
                    <a:pt x="671378" y="384510"/>
                  </a:cubicBezTo>
                  <a:cubicBezTo>
                    <a:pt x="671378" y="384510"/>
                    <a:pt x="671378" y="384510"/>
                    <a:pt x="671378" y="385516"/>
                  </a:cubicBezTo>
                  <a:cubicBezTo>
                    <a:pt x="671378" y="385516"/>
                    <a:pt x="671378" y="386523"/>
                    <a:pt x="670371" y="386523"/>
                  </a:cubicBezTo>
                  <a:cubicBezTo>
                    <a:pt x="670371" y="386523"/>
                    <a:pt x="670371" y="387529"/>
                    <a:pt x="669365" y="387529"/>
                  </a:cubicBezTo>
                  <a:cubicBezTo>
                    <a:pt x="669365" y="387529"/>
                    <a:pt x="669365" y="388536"/>
                    <a:pt x="669365" y="389542"/>
                  </a:cubicBezTo>
                  <a:cubicBezTo>
                    <a:pt x="669365" y="390549"/>
                    <a:pt x="669365" y="390549"/>
                    <a:pt x="669365" y="391556"/>
                  </a:cubicBezTo>
                  <a:cubicBezTo>
                    <a:pt x="669365" y="391556"/>
                    <a:pt x="669365" y="392562"/>
                    <a:pt x="669365" y="392562"/>
                  </a:cubicBezTo>
                  <a:cubicBezTo>
                    <a:pt x="669365" y="392562"/>
                    <a:pt x="670371" y="393569"/>
                    <a:pt x="670371" y="393569"/>
                  </a:cubicBezTo>
                  <a:cubicBezTo>
                    <a:pt x="671378" y="394575"/>
                    <a:pt x="671378" y="394575"/>
                    <a:pt x="672384" y="395582"/>
                  </a:cubicBezTo>
                  <a:lnTo>
                    <a:pt x="707614" y="383503"/>
                  </a:lnTo>
                  <a:cubicBezTo>
                    <a:pt x="708621" y="383503"/>
                    <a:pt x="709627" y="383503"/>
                    <a:pt x="709627" y="383503"/>
                  </a:cubicBezTo>
                  <a:cubicBezTo>
                    <a:pt x="709627" y="383503"/>
                    <a:pt x="710634" y="383503"/>
                    <a:pt x="710634" y="384510"/>
                  </a:cubicBezTo>
                  <a:cubicBezTo>
                    <a:pt x="710634" y="384510"/>
                    <a:pt x="710634" y="385516"/>
                    <a:pt x="710634" y="386523"/>
                  </a:cubicBezTo>
                  <a:cubicBezTo>
                    <a:pt x="710634" y="387529"/>
                    <a:pt x="710634" y="388536"/>
                    <a:pt x="710634" y="389542"/>
                  </a:cubicBezTo>
                  <a:cubicBezTo>
                    <a:pt x="710634" y="390549"/>
                    <a:pt x="710634" y="391556"/>
                    <a:pt x="710634" y="392562"/>
                  </a:cubicBezTo>
                  <a:cubicBezTo>
                    <a:pt x="710634" y="393569"/>
                    <a:pt x="710634" y="393569"/>
                    <a:pt x="709627" y="394575"/>
                  </a:cubicBezTo>
                  <a:cubicBezTo>
                    <a:pt x="709627" y="394575"/>
                    <a:pt x="709627" y="395582"/>
                    <a:pt x="708621" y="395582"/>
                  </a:cubicBezTo>
                  <a:cubicBezTo>
                    <a:pt x="708621" y="395582"/>
                    <a:pt x="707614" y="395582"/>
                    <a:pt x="707614" y="396588"/>
                  </a:cubicBezTo>
                  <a:lnTo>
                    <a:pt x="691509" y="401621"/>
                  </a:lnTo>
                  <a:cubicBezTo>
                    <a:pt x="689496" y="402628"/>
                    <a:pt x="688489" y="402628"/>
                    <a:pt x="686476" y="403634"/>
                  </a:cubicBezTo>
                  <a:cubicBezTo>
                    <a:pt x="684463" y="403634"/>
                    <a:pt x="683457" y="404641"/>
                    <a:pt x="681443" y="404641"/>
                  </a:cubicBezTo>
                  <a:lnTo>
                    <a:pt x="681443" y="404641"/>
                  </a:lnTo>
                  <a:cubicBezTo>
                    <a:pt x="683457" y="405648"/>
                    <a:pt x="684463" y="405648"/>
                    <a:pt x="686476" y="406654"/>
                  </a:cubicBezTo>
                  <a:cubicBezTo>
                    <a:pt x="688489" y="407661"/>
                    <a:pt x="689496" y="408667"/>
                    <a:pt x="691509" y="409674"/>
                  </a:cubicBezTo>
                  <a:lnTo>
                    <a:pt x="705601" y="417726"/>
                  </a:lnTo>
                  <a:cubicBezTo>
                    <a:pt x="705601" y="417726"/>
                    <a:pt x="706607" y="417726"/>
                    <a:pt x="706607" y="418733"/>
                  </a:cubicBezTo>
                  <a:cubicBezTo>
                    <a:pt x="706607" y="418733"/>
                    <a:pt x="706607" y="419740"/>
                    <a:pt x="706607" y="419740"/>
                  </a:cubicBezTo>
                  <a:cubicBezTo>
                    <a:pt x="706607" y="419740"/>
                    <a:pt x="706607" y="420746"/>
                    <a:pt x="706607" y="421753"/>
                  </a:cubicBezTo>
                  <a:cubicBezTo>
                    <a:pt x="706607" y="422759"/>
                    <a:pt x="706607" y="423766"/>
                    <a:pt x="706607" y="424772"/>
                  </a:cubicBezTo>
                  <a:cubicBezTo>
                    <a:pt x="706607" y="425779"/>
                    <a:pt x="706607" y="426786"/>
                    <a:pt x="706607" y="427792"/>
                  </a:cubicBezTo>
                  <a:cubicBezTo>
                    <a:pt x="706607" y="428799"/>
                    <a:pt x="706607" y="428799"/>
                    <a:pt x="705601" y="428799"/>
                  </a:cubicBezTo>
                  <a:cubicBezTo>
                    <a:pt x="705601" y="428799"/>
                    <a:pt x="704594" y="428799"/>
                    <a:pt x="704594" y="428799"/>
                  </a:cubicBezTo>
                  <a:cubicBezTo>
                    <a:pt x="704594" y="428799"/>
                    <a:pt x="703588" y="428799"/>
                    <a:pt x="703588" y="427792"/>
                  </a:cubicBezTo>
                  <a:lnTo>
                    <a:pt x="672384" y="405648"/>
                  </a:lnTo>
                  <a:close/>
                  <a:moveTo>
                    <a:pt x="664332" y="366391"/>
                  </a:moveTo>
                  <a:cubicBezTo>
                    <a:pt x="664332" y="366391"/>
                    <a:pt x="663325" y="366391"/>
                    <a:pt x="664332" y="366391"/>
                  </a:cubicBezTo>
                  <a:cubicBezTo>
                    <a:pt x="663325" y="366391"/>
                    <a:pt x="663325" y="365385"/>
                    <a:pt x="663325" y="365385"/>
                  </a:cubicBezTo>
                  <a:cubicBezTo>
                    <a:pt x="663325" y="365385"/>
                    <a:pt x="663325" y="364378"/>
                    <a:pt x="663325" y="363372"/>
                  </a:cubicBezTo>
                  <a:cubicBezTo>
                    <a:pt x="663325" y="362365"/>
                    <a:pt x="663325" y="362365"/>
                    <a:pt x="663325" y="361359"/>
                  </a:cubicBezTo>
                  <a:cubicBezTo>
                    <a:pt x="663325" y="360352"/>
                    <a:pt x="663325" y="359345"/>
                    <a:pt x="663325" y="359345"/>
                  </a:cubicBezTo>
                  <a:cubicBezTo>
                    <a:pt x="663325" y="358339"/>
                    <a:pt x="663325" y="358339"/>
                    <a:pt x="663325" y="357332"/>
                  </a:cubicBezTo>
                  <a:cubicBezTo>
                    <a:pt x="663325" y="357332"/>
                    <a:pt x="663325" y="356326"/>
                    <a:pt x="663325" y="356326"/>
                  </a:cubicBezTo>
                  <a:cubicBezTo>
                    <a:pt x="663325" y="356326"/>
                    <a:pt x="663325" y="356326"/>
                    <a:pt x="664332" y="356326"/>
                  </a:cubicBezTo>
                  <a:lnTo>
                    <a:pt x="704594" y="355319"/>
                  </a:lnTo>
                  <a:lnTo>
                    <a:pt x="704594" y="344247"/>
                  </a:lnTo>
                  <a:cubicBezTo>
                    <a:pt x="698555" y="343240"/>
                    <a:pt x="693522" y="343240"/>
                    <a:pt x="689496" y="342234"/>
                  </a:cubicBezTo>
                  <a:cubicBezTo>
                    <a:pt x="685470" y="341227"/>
                    <a:pt x="681443" y="341227"/>
                    <a:pt x="678424" y="340221"/>
                  </a:cubicBezTo>
                  <a:cubicBezTo>
                    <a:pt x="675404" y="339214"/>
                    <a:pt x="672384" y="338207"/>
                    <a:pt x="670371" y="337201"/>
                  </a:cubicBezTo>
                  <a:cubicBezTo>
                    <a:pt x="668358" y="336194"/>
                    <a:pt x="666345" y="335188"/>
                    <a:pt x="665338" y="334181"/>
                  </a:cubicBezTo>
                  <a:cubicBezTo>
                    <a:pt x="664332" y="333175"/>
                    <a:pt x="663325" y="331161"/>
                    <a:pt x="662319" y="330155"/>
                  </a:cubicBezTo>
                  <a:cubicBezTo>
                    <a:pt x="662319" y="328142"/>
                    <a:pt x="661312" y="327135"/>
                    <a:pt x="661312" y="324115"/>
                  </a:cubicBezTo>
                  <a:cubicBezTo>
                    <a:pt x="661312" y="324115"/>
                    <a:pt x="661312" y="323109"/>
                    <a:pt x="661312" y="323109"/>
                  </a:cubicBezTo>
                  <a:cubicBezTo>
                    <a:pt x="661312" y="323109"/>
                    <a:pt x="661312" y="323109"/>
                    <a:pt x="662319" y="322102"/>
                  </a:cubicBezTo>
                  <a:cubicBezTo>
                    <a:pt x="662319" y="322102"/>
                    <a:pt x="663325" y="322102"/>
                    <a:pt x="663325" y="322102"/>
                  </a:cubicBezTo>
                  <a:cubicBezTo>
                    <a:pt x="663325" y="322102"/>
                    <a:pt x="664332" y="322102"/>
                    <a:pt x="665338" y="322102"/>
                  </a:cubicBezTo>
                  <a:cubicBezTo>
                    <a:pt x="666345" y="322102"/>
                    <a:pt x="667352" y="322102"/>
                    <a:pt x="668358" y="322102"/>
                  </a:cubicBezTo>
                  <a:cubicBezTo>
                    <a:pt x="669365" y="322102"/>
                    <a:pt x="669365" y="322102"/>
                    <a:pt x="670371" y="322102"/>
                  </a:cubicBezTo>
                  <a:cubicBezTo>
                    <a:pt x="670371" y="322102"/>
                    <a:pt x="671378" y="322102"/>
                    <a:pt x="671378" y="322102"/>
                  </a:cubicBezTo>
                  <a:cubicBezTo>
                    <a:pt x="671378" y="322102"/>
                    <a:pt x="671378" y="322102"/>
                    <a:pt x="671378" y="323109"/>
                  </a:cubicBezTo>
                  <a:cubicBezTo>
                    <a:pt x="671378" y="324115"/>
                    <a:pt x="671378" y="325122"/>
                    <a:pt x="672384" y="325122"/>
                  </a:cubicBezTo>
                  <a:cubicBezTo>
                    <a:pt x="672384" y="326129"/>
                    <a:pt x="673391" y="326129"/>
                    <a:pt x="674397" y="327135"/>
                  </a:cubicBezTo>
                  <a:cubicBezTo>
                    <a:pt x="675404" y="328142"/>
                    <a:pt x="676411" y="328142"/>
                    <a:pt x="678424" y="329148"/>
                  </a:cubicBezTo>
                  <a:cubicBezTo>
                    <a:pt x="680437" y="330155"/>
                    <a:pt x="682450" y="330155"/>
                    <a:pt x="685470" y="331161"/>
                  </a:cubicBezTo>
                  <a:cubicBezTo>
                    <a:pt x="688489" y="331161"/>
                    <a:pt x="691509" y="332168"/>
                    <a:pt x="695535" y="332168"/>
                  </a:cubicBezTo>
                  <a:cubicBezTo>
                    <a:pt x="699562" y="332168"/>
                    <a:pt x="704594" y="333175"/>
                    <a:pt x="709627" y="333175"/>
                  </a:cubicBezTo>
                  <a:cubicBezTo>
                    <a:pt x="710634" y="333175"/>
                    <a:pt x="711640" y="333175"/>
                    <a:pt x="712647" y="334181"/>
                  </a:cubicBezTo>
                  <a:cubicBezTo>
                    <a:pt x="713653" y="334181"/>
                    <a:pt x="713653" y="335188"/>
                    <a:pt x="713653" y="336194"/>
                  </a:cubicBezTo>
                  <a:lnTo>
                    <a:pt x="714660" y="360352"/>
                  </a:lnTo>
                  <a:cubicBezTo>
                    <a:pt x="714660" y="361359"/>
                    <a:pt x="714660" y="362365"/>
                    <a:pt x="713653" y="362365"/>
                  </a:cubicBezTo>
                  <a:cubicBezTo>
                    <a:pt x="713653" y="363372"/>
                    <a:pt x="712647" y="363372"/>
                    <a:pt x="711640" y="363372"/>
                  </a:cubicBezTo>
                  <a:lnTo>
                    <a:pt x="664332" y="366391"/>
                  </a:lnTo>
                  <a:close/>
                  <a:moveTo>
                    <a:pt x="667352" y="315056"/>
                  </a:moveTo>
                  <a:cubicBezTo>
                    <a:pt x="666345" y="315056"/>
                    <a:pt x="666345" y="315056"/>
                    <a:pt x="665338" y="315056"/>
                  </a:cubicBezTo>
                  <a:cubicBezTo>
                    <a:pt x="665338" y="315056"/>
                    <a:pt x="664332" y="315056"/>
                    <a:pt x="664332" y="315056"/>
                  </a:cubicBezTo>
                  <a:cubicBezTo>
                    <a:pt x="664332" y="315056"/>
                    <a:pt x="663325" y="315056"/>
                    <a:pt x="663325" y="315056"/>
                  </a:cubicBezTo>
                  <a:cubicBezTo>
                    <a:pt x="663325" y="315056"/>
                    <a:pt x="662319" y="315056"/>
                    <a:pt x="662319" y="315056"/>
                  </a:cubicBezTo>
                  <a:cubicBezTo>
                    <a:pt x="662319" y="315056"/>
                    <a:pt x="661312" y="314050"/>
                    <a:pt x="661312" y="314050"/>
                  </a:cubicBezTo>
                  <a:cubicBezTo>
                    <a:pt x="660306" y="313043"/>
                    <a:pt x="660306" y="312037"/>
                    <a:pt x="659299" y="311030"/>
                  </a:cubicBezTo>
                  <a:cubicBezTo>
                    <a:pt x="658292" y="310023"/>
                    <a:pt x="658292" y="309017"/>
                    <a:pt x="657286" y="307004"/>
                  </a:cubicBezTo>
                  <a:cubicBezTo>
                    <a:pt x="656279" y="305997"/>
                    <a:pt x="656279" y="303984"/>
                    <a:pt x="656279" y="301971"/>
                  </a:cubicBezTo>
                  <a:cubicBezTo>
                    <a:pt x="655273" y="298951"/>
                    <a:pt x="655273" y="295931"/>
                    <a:pt x="656279" y="292912"/>
                  </a:cubicBezTo>
                  <a:cubicBezTo>
                    <a:pt x="657286" y="289892"/>
                    <a:pt x="658292" y="287879"/>
                    <a:pt x="659299" y="284859"/>
                  </a:cubicBezTo>
                  <a:cubicBezTo>
                    <a:pt x="661312" y="282846"/>
                    <a:pt x="663325" y="280833"/>
                    <a:pt x="666345" y="278820"/>
                  </a:cubicBezTo>
                  <a:cubicBezTo>
                    <a:pt x="669365" y="276807"/>
                    <a:pt x="672384" y="275800"/>
                    <a:pt x="676411" y="274794"/>
                  </a:cubicBezTo>
                  <a:cubicBezTo>
                    <a:pt x="680437" y="273787"/>
                    <a:pt x="684463" y="273787"/>
                    <a:pt x="687483" y="273787"/>
                  </a:cubicBezTo>
                  <a:cubicBezTo>
                    <a:pt x="690502" y="274794"/>
                    <a:pt x="693522" y="275800"/>
                    <a:pt x="696542" y="276807"/>
                  </a:cubicBezTo>
                  <a:cubicBezTo>
                    <a:pt x="699562" y="278820"/>
                    <a:pt x="701575" y="280833"/>
                    <a:pt x="702581" y="282846"/>
                  </a:cubicBezTo>
                  <a:cubicBezTo>
                    <a:pt x="704594" y="285866"/>
                    <a:pt x="705601" y="287879"/>
                    <a:pt x="705601" y="291905"/>
                  </a:cubicBezTo>
                  <a:cubicBezTo>
                    <a:pt x="705601" y="292912"/>
                    <a:pt x="705601" y="294925"/>
                    <a:pt x="705601" y="295931"/>
                  </a:cubicBezTo>
                  <a:cubicBezTo>
                    <a:pt x="705601" y="296938"/>
                    <a:pt x="705601" y="298951"/>
                    <a:pt x="705601" y="299958"/>
                  </a:cubicBezTo>
                  <a:cubicBezTo>
                    <a:pt x="705601" y="300964"/>
                    <a:pt x="705601" y="301971"/>
                    <a:pt x="704594" y="302977"/>
                  </a:cubicBezTo>
                  <a:cubicBezTo>
                    <a:pt x="704594" y="303984"/>
                    <a:pt x="703588" y="304991"/>
                    <a:pt x="703588" y="304991"/>
                  </a:cubicBezTo>
                  <a:cubicBezTo>
                    <a:pt x="703588" y="304991"/>
                    <a:pt x="703588" y="305997"/>
                    <a:pt x="702581" y="305997"/>
                  </a:cubicBezTo>
                  <a:cubicBezTo>
                    <a:pt x="702581" y="305997"/>
                    <a:pt x="702581" y="305997"/>
                    <a:pt x="701575" y="305997"/>
                  </a:cubicBezTo>
                  <a:cubicBezTo>
                    <a:pt x="701575" y="305997"/>
                    <a:pt x="700568" y="305997"/>
                    <a:pt x="700568" y="305997"/>
                  </a:cubicBezTo>
                  <a:cubicBezTo>
                    <a:pt x="700568" y="305997"/>
                    <a:pt x="699562" y="305997"/>
                    <a:pt x="698555" y="305997"/>
                  </a:cubicBezTo>
                  <a:cubicBezTo>
                    <a:pt x="697548" y="305997"/>
                    <a:pt x="697548" y="305997"/>
                    <a:pt x="696542" y="305997"/>
                  </a:cubicBezTo>
                  <a:cubicBezTo>
                    <a:pt x="695535" y="305997"/>
                    <a:pt x="695535" y="305997"/>
                    <a:pt x="695535" y="305997"/>
                  </a:cubicBezTo>
                  <a:cubicBezTo>
                    <a:pt x="695535" y="305997"/>
                    <a:pt x="694529" y="305997"/>
                    <a:pt x="694529" y="305997"/>
                  </a:cubicBezTo>
                  <a:cubicBezTo>
                    <a:pt x="694529" y="305997"/>
                    <a:pt x="694529" y="305997"/>
                    <a:pt x="694529" y="304991"/>
                  </a:cubicBezTo>
                  <a:cubicBezTo>
                    <a:pt x="694529" y="304991"/>
                    <a:pt x="694529" y="303984"/>
                    <a:pt x="694529" y="302977"/>
                  </a:cubicBezTo>
                  <a:cubicBezTo>
                    <a:pt x="694529" y="301971"/>
                    <a:pt x="695535" y="300964"/>
                    <a:pt x="695535" y="299958"/>
                  </a:cubicBezTo>
                  <a:cubicBezTo>
                    <a:pt x="695535" y="298951"/>
                    <a:pt x="696542" y="297945"/>
                    <a:pt x="696542" y="295931"/>
                  </a:cubicBezTo>
                  <a:cubicBezTo>
                    <a:pt x="696542" y="294925"/>
                    <a:pt x="696542" y="292912"/>
                    <a:pt x="696542" y="290899"/>
                  </a:cubicBezTo>
                  <a:cubicBezTo>
                    <a:pt x="696542" y="288885"/>
                    <a:pt x="695535" y="286872"/>
                    <a:pt x="694529" y="285866"/>
                  </a:cubicBezTo>
                  <a:cubicBezTo>
                    <a:pt x="693522" y="284859"/>
                    <a:pt x="692516" y="283853"/>
                    <a:pt x="690502" y="282846"/>
                  </a:cubicBezTo>
                  <a:cubicBezTo>
                    <a:pt x="688489" y="281840"/>
                    <a:pt x="686476" y="281840"/>
                    <a:pt x="684463" y="281840"/>
                  </a:cubicBezTo>
                  <a:cubicBezTo>
                    <a:pt x="682450" y="281840"/>
                    <a:pt x="679430" y="281840"/>
                    <a:pt x="677417" y="282846"/>
                  </a:cubicBezTo>
                  <a:cubicBezTo>
                    <a:pt x="674397" y="283853"/>
                    <a:pt x="672384" y="283853"/>
                    <a:pt x="670371" y="284859"/>
                  </a:cubicBezTo>
                  <a:cubicBezTo>
                    <a:pt x="668358" y="285866"/>
                    <a:pt x="667352" y="286872"/>
                    <a:pt x="665338" y="287879"/>
                  </a:cubicBezTo>
                  <a:cubicBezTo>
                    <a:pt x="664332" y="288885"/>
                    <a:pt x="663325" y="290899"/>
                    <a:pt x="663325" y="292912"/>
                  </a:cubicBezTo>
                  <a:cubicBezTo>
                    <a:pt x="663325" y="294925"/>
                    <a:pt x="663325" y="295931"/>
                    <a:pt x="663325" y="297945"/>
                  </a:cubicBezTo>
                  <a:cubicBezTo>
                    <a:pt x="663325" y="299958"/>
                    <a:pt x="664332" y="300964"/>
                    <a:pt x="665338" y="301971"/>
                  </a:cubicBezTo>
                  <a:cubicBezTo>
                    <a:pt x="666345" y="302977"/>
                    <a:pt x="666345" y="303984"/>
                    <a:pt x="667352" y="304991"/>
                  </a:cubicBezTo>
                  <a:cubicBezTo>
                    <a:pt x="668358" y="305997"/>
                    <a:pt x="668358" y="305997"/>
                    <a:pt x="669365" y="307004"/>
                  </a:cubicBezTo>
                  <a:cubicBezTo>
                    <a:pt x="670371" y="308010"/>
                    <a:pt x="670371" y="308010"/>
                    <a:pt x="670371" y="308010"/>
                  </a:cubicBezTo>
                  <a:cubicBezTo>
                    <a:pt x="670371" y="308010"/>
                    <a:pt x="670371" y="308010"/>
                    <a:pt x="670371" y="309017"/>
                  </a:cubicBezTo>
                  <a:cubicBezTo>
                    <a:pt x="670371" y="309017"/>
                    <a:pt x="670371" y="309017"/>
                    <a:pt x="669365" y="309017"/>
                  </a:cubicBezTo>
                  <a:cubicBezTo>
                    <a:pt x="669365" y="309017"/>
                    <a:pt x="668358" y="309017"/>
                    <a:pt x="668358" y="309017"/>
                  </a:cubicBezTo>
                  <a:cubicBezTo>
                    <a:pt x="669365" y="315056"/>
                    <a:pt x="668358" y="315056"/>
                    <a:pt x="667352" y="315056"/>
                  </a:cubicBezTo>
                  <a:moveTo>
                    <a:pt x="665338" y="197288"/>
                  </a:moveTo>
                  <a:lnTo>
                    <a:pt x="663325" y="192255"/>
                  </a:lnTo>
                  <a:cubicBezTo>
                    <a:pt x="662319" y="190242"/>
                    <a:pt x="661312" y="189235"/>
                    <a:pt x="660306" y="188229"/>
                  </a:cubicBezTo>
                  <a:cubicBezTo>
                    <a:pt x="659299" y="187222"/>
                    <a:pt x="658292" y="187222"/>
                    <a:pt x="657286" y="186215"/>
                  </a:cubicBezTo>
                  <a:cubicBezTo>
                    <a:pt x="656279" y="186215"/>
                    <a:pt x="655273" y="186215"/>
                    <a:pt x="654266" y="186215"/>
                  </a:cubicBezTo>
                  <a:cubicBezTo>
                    <a:pt x="653260" y="186215"/>
                    <a:pt x="652253" y="186215"/>
                    <a:pt x="651246" y="187222"/>
                  </a:cubicBezTo>
                  <a:cubicBezTo>
                    <a:pt x="650240" y="188229"/>
                    <a:pt x="649233" y="188229"/>
                    <a:pt x="649233" y="189235"/>
                  </a:cubicBezTo>
                  <a:cubicBezTo>
                    <a:pt x="649233" y="190242"/>
                    <a:pt x="649233" y="191248"/>
                    <a:pt x="649233" y="191248"/>
                  </a:cubicBezTo>
                  <a:cubicBezTo>
                    <a:pt x="649233" y="192255"/>
                    <a:pt x="649233" y="193261"/>
                    <a:pt x="649233" y="194268"/>
                  </a:cubicBezTo>
                  <a:cubicBezTo>
                    <a:pt x="649233" y="195275"/>
                    <a:pt x="650240" y="197288"/>
                    <a:pt x="651246" y="198294"/>
                  </a:cubicBezTo>
                  <a:lnTo>
                    <a:pt x="654266" y="203327"/>
                  </a:lnTo>
                  <a:lnTo>
                    <a:pt x="665338" y="197288"/>
                  </a:lnTo>
                  <a:close/>
                  <a:moveTo>
                    <a:pt x="635141" y="225472"/>
                  </a:moveTo>
                  <a:cubicBezTo>
                    <a:pt x="635141" y="225472"/>
                    <a:pt x="634135" y="225472"/>
                    <a:pt x="635141" y="225472"/>
                  </a:cubicBezTo>
                  <a:cubicBezTo>
                    <a:pt x="634135" y="225472"/>
                    <a:pt x="634135" y="225472"/>
                    <a:pt x="633128" y="225472"/>
                  </a:cubicBezTo>
                  <a:cubicBezTo>
                    <a:pt x="633128" y="225472"/>
                    <a:pt x="632122" y="224465"/>
                    <a:pt x="632122" y="224465"/>
                  </a:cubicBezTo>
                  <a:cubicBezTo>
                    <a:pt x="632122" y="223458"/>
                    <a:pt x="631115" y="223458"/>
                    <a:pt x="631115" y="222452"/>
                  </a:cubicBezTo>
                  <a:cubicBezTo>
                    <a:pt x="631115" y="221445"/>
                    <a:pt x="630109" y="220439"/>
                    <a:pt x="630109" y="220439"/>
                  </a:cubicBezTo>
                  <a:cubicBezTo>
                    <a:pt x="630109" y="219432"/>
                    <a:pt x="630109" y="219432"/>
                    <a:pt x="630109" y="219432"/>
                  </a:cubicBezTo>
                  <a:cubicBezTo>
                    <a:pt x="630109" y="219432"/>
                    <a:pt x="630109" y="218426"/>
                    <a:pt x="630109" y="218426"/>
                  </a:cubicBezTo>
                  <a:cubicBezTo>
                    <a:pt x="630109" y="218426"/>
                    <a:pt x="630109" y="218426"/>
                    <a:pt x="631115" y="217419"/>
                  </a:cubicBezTo>
                  <a:lnTo>
                    <a:pt x="647220" y="208360"/>
                  </a:lnTo>
                  <a:lnTo>
                    <a:pt x="645207" y="205340"/>
                  </a:lnTo>
                  <a:cubicBezTo>
                    <a:pt x="644201" y="204334"/>
                    <a:pt x="644201" y="203327"/>
                    <a:pt x="643194" y="202321"/>
                  </a:cubicBezTo>
                  <a:cubicBezTo>
                    <a:pt x="642187" y="201314"/>
                    <a:pt x="642187" y="201314"/>
                    <a:pt x="641181" y="201314"/>
                  </a:cubicBezTo>
                  <a:cubicBezTo>
                    <a:pt x="640174" y="201314"/>
                    <a:pt x="639168" y="201314"/>
                    <a:pt x="638161" y="201314"/>
                  </a:cubicBezTo>
                  <a:cubicBezTo>
                    <a:pt x="637155" y="201314"/>
                    <a:pt x="636148" y="201314"/>
                    <a:pt x="634135" y="201314"/>
                  </a:cubicBezTo>
                  <a:lnTo>
                    <a:pt x="622056" y="202321"/>
                  </a:lnTo>
                  <a:cubicBezTo>
                    <a:pt x="622056" y="202321"/>
                    <a:pt x="621050" y="202321"/>
                    <a:pt x="621050" y="202321"/>
                  </a:cubicBezTo>
                  <a:cubicBezTo>
                    <a:pt x="621050" y="202321"/>
                    <a:pt x="620043" y="202321"/>
                    <a:pt x="620043" y="201314"/>
                  </a:cubicBezTo>
                  <a:cubicBezTo>
                    <a:pt x="620043" y="201314"/>
                    <a:pt x="619036" y="200307"/>
                    <a:pt x="619036" y="200307"/>
                  </a:cubicBezTo>
                  <a:cubicBezTo>
                    <a:pt x="619036" y="199301"/>
                    <a:pt x="618030" y="199301"/>
                    <a:pt x="618030" y="198294"/>
                  </a:cubicBezTo>
                  <a:cubicBezTo>
                    <a:pt x="617023" y="197288"/>
                    <a:pt x="617023" y="196281"/>
                    <a:pt x="617023" y="196281"/>
                  </a:cubicBezTo>
                  <a:cubicBezTo>
                    <a:pt x="617023" y="195275"/>
                    <a:pt x="617023" y="195275"/>
                    <a:pt x="617023" y="194268"/>
                  </a:cubicBezTo>
                  <a:cubicBezTo>
                    <a:pt x="617023" y="194268"/>
                    <a:pt x="617023" y="193261"/>
                    <a:pt x="617023" y="193261"/>
                  </a:cubicBezTo>
                  <a:cubicBezTo>
                    <a:pt x="617023" y="193261"/>
                    <a:pt x="617023" y="193261"/>
                    <a:pt x="617023" y="193261"/>
                  </a:cubicBezTo>
                  <a:cubicBezTo>
                    <a:pt x="617023" y="193261"/>
                    <a:pt x="618030" y="193261"/>
                    <a:pt x="618030" y="193261"/>
                  </a:cubicBezTo>
                  <a:cubicBezTo>
                    <a:pt x="618030" y="193261"/>
                    <a:pt x="619036" y="193261"/>
                    <a:pt x="620043" y="193261"/>
                  </a:cubicBezTo>
                  <a:lnTo>
                    <a:pt x="630109" y="192255"/>
                  </a:lnTo>
                  <a:cubicBezTo>
                    <a:pt x="631115" y="192255"/>
                    <a:pt x="633128" y="192255"/>
                    <a:pt x="634135" y="192255"/>
                  </a:cubicBezTo>
                  <a:cubicBezTo>
                    <a:pt x="635141" y="192255"/>
                    <a:pt x="636148" y="192255"/>
                    <a:pt x="637155" y="192255"/>
                  </a:cubicBezTo>
                  <a:cubicBezTo>
                    <a:pt x="638161" y="192255"/>
                    <a:pt x="639168" y="192255"/>
                    <a:pt x="640174" y="193261"/>
                  </a:cubicBezTo>
                  <a:cubicBezTo>
                    <a:pt x="641181" y="193261"/>
                    <a:pt x="642187" y="194268"/>
                    <a:pt x="642187" y="194268"/>
                  </a:cubicBezTo>
                  <a:cubicBezTo>
                    <a:pt x="642187" y="192255"/>
                    <a:pt x="641181" y="191248"/>
                    <a:pt x="642187" y="190242"/>
                  </a:cubicBezTo>
                  <a:cubicBezTo>
                    <a:pt x="642187" y="189235"/>
                    <a:pt x="642187" y="187222"/>
                    <a:pt x="643194" y="186215"/>
                  </a:cubicBezTo>
                  <a:cubicBezTo>
                    <a:pt x="643194" y="185209"/>
                    <a:pt x="644201" y="184202"/>
                    <a:pt x="645207" y="183196"/>
                  </a:cubicBezTo>
                  <a:cubicBezTo>
                    <a:pt x="646214" y="182189"/>
                    <a:pt x="647220" y="181183"/>
                    <a:pt x="649233" y="180176"/>
                  </a:cubicBezTo>
                  <a:cubicBezTo>
                    <a:pt x="651246" y="179169"/>
                    <a:pt x="653260" y="178163"/>
                    <a:pt x="655273" y="178163"/>
                  </a:cubicBezTo>
                  <a:cubicBezTo>
                    <a:pt x="657286" y="178163"/>
                    <a:pt x="659299" y="178163"/>
                    <a:pt x="661312" y="179169"/>
                  </a:cubicBezTo>
                  <a:cubicBezTo>
                    <a:pt x="663325" y="180176"/>
                    <a:pt x="665338" y="181183"/>
                    <a:pt x="666345" y="183196"/>
                  </a:cubicBezTo>
                  <a:cubicBezTo>
                    <a:pt x="668358" y="185209"/>
                    <a:pt x="669365" y="187222"/>
                    <a:pt x="671378" y="191248"/>
                  </a:cubicBezTo>
                  <a:lnTo>
                    <a:pt x="677417" y="202321"/>
                  </a:lnTo>
                  <a:cubicBezTo>
                    <a:pt x="677417" y="203327"/>
                    <a:pt x="678424" y="203327"/>
                    <a:pt x="677417" y="204334"/>
                  </a:cubicBezTo>
                  <a:cubicBezTo>
                    <a:pt x="677417" y="205340"/>
                    <a:pt x="676411" y="205340"/>
                    <a:pt x="675404" y="206347"/>
                  </a:cubicBezTo>
                  <a:lnTo>
                    <a:pt x="635141" y="225472"/>
                  </a:lnTo>
                  <a:close/>
                  <a:moveTo>
                    <a:pt x="629102" y="143939"/>
                  </a:moveTo>
                  <a:lnTo>
                    <a:pt x="629102" y="143939"/>
                  </a:lnTo>
                  <a:lnTo>
                    <a:pt x="608971" y="150985"/>
                  </a:lnTo>
                  <a:lnTo>
                    <a:pt x="618030" y="162058"/>
                  </a:lnTo>
                  <a:lnTo>
                    <a:pt x="629102" y="143939"/>
                  </a:lnTo>
                  <a:close/>
                  <a:moveTo>
                    <a:pt x="615010" y="184202"/>
                  </a:moveTo>
                  <a:cubicBezTo>
                    <a:pt x="614004" y="185209"/>
                    <a:pt x="614004" y="185209"/>
                    <a:pt x="614004" y="186215"/>
                  </a:cubicBezTo>
                  <a:cubicBezTo>
                    <a:pt x="614004" y="186215"/>
                    <a:pt x="612997" y="187222"/>
                    <a:pt x="612997" y="187222"/>
                  </a:cubicBezTo>
                  <a:cubicBezTo>
                    <a:pt x="612997" y="187222"/>
                    <a:pt x="611991" y="187222"/>
                    <a:pt x="611991" y="186215"/>
                  </a:cubicBezTo>
                  <a:cubicBezTo>
                    <a:pt x="611991" y="185209"/>
                    <a:pt x="610984" y="185209"/>
                    <a:pt x="609977" y="184202"/>
                  </a:cubicBezTo>
                  <a:cubicBezTo>
                    <a:pt x="608971" y="183196"/>
                    <a:pt x="608971" y="182189"/>
                    <a:pt x="607964" y="182189"/>
                  </a:cubicBezTo>
                  <a:cubicBezTo>
                    <a:pt x="607964" y="181183"/>
                    <a:pt x="606958" y="181183"/>
                    <a:pt x="606958" y="181183"/>
                  </a:cubicBezTo>
                  <a:cubicBezTo>
                    <a:pt x="606958" y="181183"/>
                    <a:pt x="606958" y="180176"/>
                    <a:pt x="606958" y="180176"/>
                  </a:cubicBezTo>
                  <a:cubicBezTo>
                    <a:pt x="606958" y="180176"/>
                    <a:pt x="606958" y="179169"/>
                    <a:pt x="606958" y="179169"/>
                  </a:cubicBezTo>
                  <a:lnTo>
                    <a:pt x="612997" y="170110"/>
                  </a:lnTo>
                  <a:lnTo>
                    <a:pt x="601925" y="155012"/>
                  </a:lnTo>
                  <a:lnTo>
                    <a:pt x="591859" y="158031"/>
                  </a:lnTo>
                  <a:cubicBezTo>
                    <a:pt x="591859" y="158031"/>
                    <a:pt x="590853" y="158031"/>
                    <a:pt x="590853" y="158031"/>
                  </a:cubicBezTo>
                  <a:cubicBezTo>
                    <a:pt x="590853" y="158031"/>
                    <a:pt x="589846" y="158031"/>
                    <a:pt x="589846" y="158031"/>
                  </a:cubicBezTo>
                  <a:cubicBezTo>
                    <a:pt x="589846" y="158031"/>
                    <a:pt x="588840" y="157025"/>
                    <a:pt x="588840" y="157025"/>
                  </a:cubicBezTo>
                  <a:cubicBezTo>
                    <a:pt x="588840" y="156018"/>
                    <a:pt x="587833" y="156018"/>
                    <a:pt x="586826" y="155012"/>
                  </a:cubicBezTo>
                  <a:cubicBezTo>
                    <a:pt x="585820" y="154005"/>
                    <a:pt x="585820" y="152999"/>
                    <a:pt x="584813" y="152999"/>
                  </a:cubicBezTo>
                  <a:cubicBezTo>
                    <a:pt x="584813" y="151992"/>
                    <a:pt x="584813" y="151992"/>
                    <a:pt x="584813" y="151992"/>
                  </a:cubicBezTo>
                  <a:cubicBezTo>
                    <a:pt x="584813" y="151992"/>
                    <a:pt x="584813" y="150985"/>
                    <a:pt x="585820" y="150985"/>
                  </a:cubicBezTo>
                  <a:cubicBezTo>
                    <a:pt x="585820" y="150985"/>
                    <a:pt x="586826" y="149979"/>
                    <a:pt x="587833" y="149979"/>
                  </a:cubicBezTo>
                  <a:lnTo>
                    <a:pt x="632122" y="134880"/>
                  </a:lnTo>
                  <a:cubicBezTo>
                    <a:pt x="632122" y="134880"/>
                    <a:pt x="633128" y="134880"/>
                    <a:pt x="633128" y="134880"/>
                  </a:cubicBezTo>
                  <a:cubicBezTo>
                    <a:pt x="633128" y="134880"/>
                    <a:pt x="634135" y="134880"/>
                    <a:pt x="634135" y="134880"/>
                  </a:cubicBezTo>
                  <a:cubicBezTo>
                    <a:pt x="634135" y="134880"/>
                    <a:pt x="635141" y="135887"/>
                    <a:pt x="635141" y="135887"/>
                  </a:cubicBezTo>
                  <a:cubicBezTo>
                    <a:pt x="636148" y="136893"/>
                    <a:pt x="636148" y="136893"/>
                    <a:pt x="637155" y="137900"/>
                  </a:cubicBezTo>
                  <a:cubicBezTo>
                    <a:pt x="638161" y="138907"/>
                    <a:pt x="639168" y="139913"/>
                    <a:pt x="639168" y="140920"/>
                  </a:cubicBezTo>
                  <a:cubicBezTo>
                    <a:pt x="639168" y="141926"/>
                    <a:pt x="640174" y="141926"/>
                    <a:pt x="640174" y="142933"/>
                  </a:cubicBezTo>
                  <a:cubicBezTo>
                    <a:pt x="640174" y="143939"/>
                    <a:pt x="640174" y="143939"/>
                    <a:pt x="640174" y="143939"/>
                  </a:cubicBezTo>
                  <a:cubicBezTo>
                    <a:pt x="640174" y="143939"/>
                    <a:pt x="640174" y="144946"/>
                    <a:pt x="639168" y="144946"/>
                  </a:cubicBezTo>
                  <a:lnTo>
                    <a:pt x="615010" y="184202"/>
                  </a:lnTo>
                  <a:close/>
                  <a:moveTo>
                    <a:pt x="593872" y="110723"/>
                  </a:moveTo>
                  <a:cubicBezTo>
                    <a:pt x="594879" y="109716"/>
                    <a:pt x="594879" y="109716"/>
                    <a:pt x="595886" y="108710"/>
                  </a:cubicBezTo>
                  <a:cubicBezTo>
                    <a:pt x="595886" y="107703"/>
                    <a:pt x="595886" y="106696"/>
                    <a:pt x="595886" y="106696"/>
                  </a:cubicBezTo>
                  <a:cubicBezTo>
                    <a:pt x="595886" y="105690"/>
                    <a:pt x="595886" y="104683"/>
                    <a:pt x="594879" y="104683"/>
                  </a:cubicBezTo>
                  <a:cubicBezTo>
                    <a:pt x="594879" y="103677"/>
                    <a:pt x="593872" y="102670"/>
                    <a:pt x="592866" y="101664"/>
                  </a:cubicBezTo>
                  <a:lnTo>
                    <a:pt x="588840" y="97637"/>
                  </a:lnTo>
                  <a:lnTo>
                    <a:pt x="579780" y="106696"/>
                  </a:lnTo>
                  <a:lnTo>
                    <a:pt x="583807" y="110723"/>
                  </a:lnTo>
                  <a:cubicBezTo>
                    <a:pt x="584813" y="111729"/>
                    <a:pt x="585820" y="112736"/>
                    <a:pt x="586826" y="112736"/>
                  </a:cubicBezTo>
                  <a:cubicBezTo>
                    <a:pt x="587833" y="112736"/>
                    <a:pt x="588840" y="112736"/>
                    <a:pt x="589846" y="112736"/>
                  </a:cubicBezTo>
                  <a:cubicBezTo>
                    <a:pt x="590853" y="112736"/>
                    <a:pt x="591859" y="112736"/>
                    <a:pt x="591859" y="111729"/>
                  </a:cubicBezTo>
                  <a:cubicBezTo>
                    <a:pt x="592866" y="111729"/>
                    <a:pt x="593872" y="111729"/>
                    <a:pt x="593872" y="110723"/>
                  </a:cubicBezTo>
                  <a:moveTo>
                    <a:pt x="581794" y="127834"/>
                  </a:moveTo>
                  <a:cubicBezTo>
                    <a:pt x="582800" y="126828"/>
                    <a:pt x="582800" y="125821"/>
                    <a:pt x="583807" y="124815"/>
                  </a:cubicBezTo>
                  <a:cubicBezTo>
                    <a:pt x="583807" y="123808"/>
                    <a:pt x="583807" y="122802"/>
                    <a:pt x="583807" y="121795"/>
                  </a:cubicBezTo>
                  <a:cubicBezTo>
                    <a:pt x="583807" y="120788"/>
                    <a:pt x="582800" y="119782"/>
                    <a:pt x="582800" y="118775"/>
                  </a:cubicBezTo>
                  <a:cubicBezTo>
                    <a:pt x="581794" y="117769"/>
                    <a:pt x="580787" y="116762"/>
                    <a:pt x="579780" y="115756"/>
                  </a:cubicBezTo>
                  <a:lnTo>
                    <a:pt x="575754" y="111729"/>
                  </a:lnTo>
                  <a:lnTo>
                    <a:pt x="565689" y="121795"/>
                  </a:lnTo>
                  <a:lnTo>
                    <a:pt x="570721" y="126828"/>
                  </a:lnTo>
                  <a:cubicBezTo>
                    <a:pt x="571728" y="127834"/>
                    <a:pt x="572735" y="128841"/>
                    <a:pt x="573741" y="128841"/>
                  </a:cubicBezTo>
                  <a:cubicBezTo>
                    <a:pt x="574748" y="128841"/>
                    <a:pt x="575754" y="129847"/>
                    <a:pt x="576761" y="129847"/>
                  </a:cubicBezTo>
                  <a:cubicBezTo>
                    <a:pt x="577767" y="129847"/>
                    <a:pt x="578774" y="129847"/>
                    <a:pt x="579780" y="129847"/>
                  </a:cubicBezTo>
                  <a:cubicBezTo>
                    <a:pt x="579780" y="129847"/>
                    <a:pt x="580787" y="128841"/>
                    <a:pt x="581794" y="127834"/>
                  </a:cubicBezTo>
                  <a:moveTo>
                    <a:pt x="589846" y="134880"/>
                  </a:moveTo>
                  <a:cubicBezTo>
                    <a:pt x="588840" y="135887"/>
                    <a:pt x="587833" y="136893"/>
                    <a:pt x="585820" y="137900"/>
                  </a:cubicBezTo>
                  <a:cubicBezTo>
                    <a:pt x="584813" y="138907"/>
                    <a:pt x="582800" y="138907"/>
                    <a:pt x="581794" y="138907"/>
                  </a:cubicBezTo>
                  <a:cubicBezTo>
                    <a:pt x="580787" y="138907"/>
                    <a:pt x="578774" y="138907"/>
                    <a:pt x="577767" y="138907"/>
                  </a:cubicBezTo>
                  <a:cubicBezTo>
                    <a:pt x="576761" y="138907"/>
                    <a:pt x="574748" y="137900"/>
                    <a:pt x="573741" y="137900"/>
                  </a:cubicBezTo>
                  <a:cubicBezTo>
                    <a:pt x="572735" y="136893"/>
                    <a:pt x="570721" y="136893"/>
                    <a:pt x="569715" y="135887"/>
                  </a:cubicBezTo>
                  <a:cubicBezTo>
                    <a:pt x="568708" y="134880"/>
                    <a:pt x="566695" y="133874"/>
                    <a:pt x="565689" y="132867"/>
                  </a:cubicBezTo>
                  <a:lnTo>
                    <a:pt x="555623" y="123808"/>
                  </a:lnTo>
                  <a:cubicBezTo>
                    <a:pt x="554616" y="122802"/>
                    <a:pt x="554616" y="122802"/>
                    <a:pt x="554616" y="121795"/>
                  </a:cubicBezTo>
                  <a:cubicBezTo>
                    <a:pt x="554616" y="120788"/>
                    <a:pt x="554616" y="119782"/>
                    <a:pt x="555623" y="119782"/>
                  </a:cubicBezTo>
                  <a:lnTo>
                    <a:pt x="584813" y="88578"/>
                  </a:lnTo>
                  <a:cubicBezTo>
                    <a:pt x="585820" y="87572"/>
                    <a:pt x="586826" y="87572"/>
                    <a:pt x="586826" y="87572"/>
                  </a:cubicBezTo>
                  <a:cubicBezTo>
                    <a:pt x="587833" y="87572"/>
                    <a:pt x="587833" y="87572"/>
                    <a:pt x="588840" y="88578"/>
                  </a:cubicBezTo>
                  <a:lnTo>
                    <a:pt x="597899" y="96631"/>
                  </a:lnTo>
                  <a:cubicBezTo>
                    <a:pt x="599912" y="98644"/>
                    <a:pt x="601925" y="100657"/>
                    <a:pt x="602931" y="102670"/>
                  </a:cubicBezTo>
                  <a:cubicBezTo>
                    <a:pt x="603938" y="104683"/>
                    <a:pt x="604945" y="106696"/>
                    <a:pt x="604945" y="107703"/>
                  </a:cubicBezTo>
                  <a:cubicBezTo>
                    <a:pt x="604945" y="109716"/>
                    <a:pt x="604945" y="110723"/>
                    <a:pt x="604945" y="112736"/>
                  </a:cubicBezTo>
                  <a:cubicBezTo>
                    <a:pt x="603938" y="114749"/>
                    <a:pt x="602931" y="115756"/>
                    <a:pt x="601925" y="117769"/>
                  </a:cubicBezTo>
                  <a:cubicBezTo>
                    <a:pt x="600918" y="118775"/>
                    <a:pt x="599912" y="119782"/>
                    <a:pt x="598905" y="119782"/>
                  </a:cubicBezTo>
                  <a:cubicBezTo>
                    <a:pt x="597899" y="120788"/>
                    <a:pt x="596892" y="120788"/>
                    <a:pt x="595886" y="120788"/>
                  </a:cubicBezTo>
                  <a:cubicBezTo>
                    <a:pt x="594879" y="120788"/>
                    <a:pt x="593872" y="120788"/>
                    <a:pt x="592866" y="120788"/>
                  </a:cubicBezTo>
                  <a:cubicBezTo>
                    <a:pt x="591859" y="120788"/>
                    <a:pt x="590853" y="120788"/>
                    <a:pt x="589846" y="119782"/>
                  </a:cubicBezTo>
                  <a:cubicBezTo>
                    <a:pt x="590853" y="120788"/>
                    <a:pt x="590853" y="121795"/>
                    <a:pt x="591859" y="123808"/>
                  </a:cubicBezTo>
                  <a:cubicBezTo>
                    <a:pt x="591859" y="124815"/>
                    <a:pt x="592866" y="126828"/>
                    <a:pt x="592866" y="127834"/>
                  </a:cubicBezTo>
                  <a:cubicBezTo>
                    <a:pt x="592866" y="128841"/>
                    <a:pt x="592866" y="130854"/>
                    <a:pt x="591859" y="131861"/>
                  </a:cubicBezTo>
                  <a:cubicBezTo>
                    <a:pt x="591859" y="132867"/>
                    <a:pt x="590853" y="133874"/>
                    <a:pt x="589846" y="134880"/>
                  </a:cubicBezTo>
                  <a:moveTo>
                    <a:pt x="548577" y="86565"/>
                  </a:moveTo>
                  <a:cubicBezTo>
                    <a:pt x="549584" y="84552"/>
                    <a:pt x="551597" y="82539"/>
                    <a:pt x="551597" y="80526"/>
                  </a:cubicBezTo>
                  <a:cubicBezTo>
                    <a:pt x="552603" y="78512"/>
                    <a:pt x="552603" y="76499"/>
                    <a:pt x="552603" y="74486"/>
                  </a:cubicBezTo>
                  <a:cubicBezTo>
                    <a:pt x="552603" y="72473"/>
                    <a:pt x="552603" y="70460"/>
                    <a:pt x="551597" y="69453"/>
                  </a:cubicBezTo>
                  <a:cubicBezTo>
                    <a:pt x="550590" y="67440"/>
                    <a:pt x="549584" y="66434"/>
                    <a:pt x="547570" y="65427"/>
                  </a:cubicBezTo>
                  <a:cubicBezTo>
                    <a:pt x="545557" y="64420"/>
                    <a:pt x="543544" y="63414"/>
                    <a:pt x="541531" y="63414"/>
                  </a:cubicBezTo>
                  <a:cubicBezTo>
                    <a:pt x="539518" y="63414"/>
                    <a:pt x="537505" y="63414"/>
                    <a:pt x="536498" y="64420"/>
                  </a:cubicBezTo>
                  <a:cubicBezTo>
                    <a:pt x="534485" y="65427"/>
                    <a:pt x="533479" y="66434"/>
                    <a:pt x="531465" y="67440"/>
                  </a:cubicBezTo>
                  <a:cubicBezTo>
                    <a:pt x="529452" y="68447"/>
                    <a:pt x="528446" y="70460"/>
                    <a:pt x="527439" y="72473"/>
                  </a:cubicBezTo>
                  <a:cubicBezTo>
                    <a:pt x="526433" y="74486"/>
                    <a:pt x="524419" y="76499"/>
                    <a:pt x="524419" y="78512"/>
                  </a:cubicBezTo>
                  <a:cubicBezTo>
                    <a:pt x="523413" y="80526"/>
                    <a:pt x="523413" y="82539"/>
                    <a:pt x="523413" y="84552"/>
                  </a:cubicBezTo>
                  <a:cubicBezTo>
                    <a:pt x="523413" y="86565"/>
                    <a:pt x="523413" y="87572"/>
                    <a:pt x="524419" y="89585"/>
                  </a:cubicBezTo>
                  <a:cubicBezTo>
                    <a:pt x="525426" y="91598"/>
                    <a:pt x="526433" y="92604"/>
                    <a:pt x="528446" y="93611"/>
                  </a:cubicBezTo>
                  <a:cubicBezTo>
                    <a:pt x="530459" y="94618"/>
                    <a:pt x="532472" y="95624"/>
                    <a:pt x="534485" y="95624"/>
                  </a:cubicBezTo>
                  <a:cubicBezTo>
                    <a:pt x="536498" y="95624"/>
                    <a:pt x="538511" y="95624"/>
                    <a:pt x="539518" y="94618"/>
                  </a:cubicBezTo>
                  <a:cubicBezTo>
                    <a:pt x="541531" y="93611"/>
                    <a:pt x="542538" y="92604"/>
                    <a:pt x="544551" y="91598"/>
                  </a:cubicBezTo>
                  <a:cubicBezTo>
                    <a:pt x="545557" y="90591"/>
                    <a:pt x="547570" y="88578"/>
                    <a:pt x="548577" y="86565"/>
                  </a:cubicBezTo>
                  <a:moveTo>
                    <a:pt x="557636" y="91598"/>
                  </a:moveTo>
                  <a:cubicBezTo>
                    <a:pt x="555623" y="94618"/>
                    <a:pt x="552603" y="97637"/>
                    <a:pt x="550590" y="99650"/>
                  </a:cubicBezTo>
                  <a:cubicBezTo>
                    <a:pt x="547570" y="101664"/>
                    <a:pt x="545557" y="103677"/>
                    <a:pt x="542538" y="103677"/>
                  </a:cubicBezTo>
                  <a:cubicBezTo>
                    <a:pt x="539518" y="104683"/>
                    <a:pt x="536498" y="104683"/>
                    <a:pt x="533479" y="103677"/>
                  </a:cubicBezTo>
                  <a:cubicBezTo>
                    <a:pt x="530459" y="102670"/>
                    <a:pt x="527439" y="101664"/>
                    <a:pt x="523413" y="99650"/>
                  </a:cubicBezTo>
                  <a:cubicBezTo>
                    <a:pt x="520393" y="97637"/>
                    <a:pt x="517374" y="95624"/>
                    <a:pt x="515360" y="92604"/>
                  </a:cubicBezTo>
                  <a:cubicBezTo>
                    <a:pt x="513347" y="90591"/>
                    <a:pt x="512341" y="87572"/>
                    <a:pt x="512341" y="84552"/>
                  </a:cubicBezTo>
                  <a:cubicBezTo>
                    <a:pt x="512341" y="81532"/>
                    <a:pt x="512341" y="78512"/>
                    <a:pt x="513347" y="75493"/>
                  </a:cubicBezTo>
                  <a:cubicBezTo>
                    <a:pt x="514354" y="72473"/>
                    <a:pt x="516367" y="68447"/>
                    <a:pt x="518380" y="65427"/>
                  </a:cubicBezTo>
                  <a:cubicBezTo>
                    <a:pt x="520393" y="62407"/>
                    <a:pt x="523413" y="59388"/>
                    <a:pt x="525426" y="57374"/>
                  </a:cubicBezTo>
                  <a:cubicBezTo>
                    <a:pt x="528446" y="55361"/>
                    <a:pt x="530459" y="53348"/>
                    <a:pt x="533479" y="53348"/>
                  </a:cubicBezTo>
                  <a:cubicBezTo>
                    <a:pt x="536498" y="52342"/>
                    <a:pt x="539518" y="52342"/>
                    <a:pt x="542538" y="53348"/>
                  </a:cubicBezTo>
                  <a:cubicBezTo>
                    <a:pt x="545557" y="54355"/>
                    <a:pt x="548577" y="55361"/>
                    <a:pt x="552603" y="57374"/>
                  </a:cubicBezTo>
                  <a:cubicBezTo>
                    <a:pt x="555623" y="59388"/>
                    <a:pt x="558643" y="61401"/>
                    <a:pt x="559649" y="64420"/>
                  </a:cubicBezTo>
                  <a:cubicBezTo>
                    <a:pt x="561662" y="66434"/>
                    <a:pt x="562669" y="69453"/>
                    <a:pt x="563675" y="72473"/>
                  </a:cubicBezTo>
                  <a:cubicBezTo>
                    <a:pt x="563675" y="75493"/>
                    <a:pt x="563675" y="78512"/>
                    <a:pt x="562669" y="81532"/>
                  </a:cubicBezTo>
                  <a:cubicBezTo>
                    <a:pt x="561662" y="84552"/>
                    <a:pt x="559649" y="88578"/>
                    <a:pt x="557636" y="91598"/>
                  </a:cubicBezTo>
                  <a:moveTo>
                    <a:pt x="518380" y="44289"/>
                  </a:moveTo>
                  <a:cubicBezTo>
                    <a:pt x="518380" y="45296"/>
                    <a:pt x="517374" y="45296"/>
                    <a:pt x="517374" y="46302"/>
                  </a:cubicBezTo>
                  <a:cubicBezTo>
                    <a:pt x="517374" y="46302"/>
                    <a:pt x="516367" y="47309"/>
                    <a:pt x="516367" y="47309"/>
                  </a:cubicBezTo>
                  <a:cubicBezTo>
                    <a:pt x="516367" y="47309"/>
                    <a:pt x="516367" y="47309"/>
                    <a:pt x="515360" y="47309"/>
                  </a:cubicBezTo>
                  <a:cubicBezTo>
                    <a:pt x="515360" y="47309"/>
                    <a:pt x="515360" y="47309"/>
                    <a:pt x="514354" y="47309"/>
                  </a:cubicBezTo>
                  <a:lnTo>
                    <a:pt x="499255" y="40263"/>
                  </a:lnTo>
                  <a:lnTo>
                    <a:pt x="482144" y="76499"/>
                  </a:lnTo>
                  <a:cubicBezTo>
                    <a:pt x="482144" y="76499"/>
                    <a:pt x="482144" y="76499"/>
                    <a:pt x="482144" y="77506"/>
                  </a:cubicBezTo>
                  <a:cubicBezTo>
                    <a:pt x="482144" y="77506"/>
                    <a:pt x="481137" y="77506"/>
                    <a:pt x="481137" y="77506"/>
                  </a:cubicBezTo>
                  <a:cubicBezTo>
                    <a:pt x="481137" y="77506"/>
                    <a:pt x="480131" y="77506"/>
                    <a:pt x="479124" y="77506"/>
                  </a:cubicBezTo>
                  <a:cubicBezTo>
                    <a:pt x="478118" y="77506"/>
                    <a:pt x="478118" y="76499"/>
                    <a:pt x="477111" y="76499"/>
                  </a:cubicBezTo>
                  <a:cubicBezTo>
                    <a:pt x="476104" y="76499"/>
                    <a:pt x="475098" y="75493"/>
                    <a:pt x="475098" y="75493"/>
                  </a:cubicBezTo>
                  <a:cubicBezTo>
                    <a:pt x="474091" y="75493"/>
                    <a:pt x="474091" y="74486"/>
                    <a:pt x="474091" y="74486"/>
                  </a:cubicBezTo>
                  <a:cubicBezTo>
                    <a:pt x="474091" y="74486"/>
                    <a:pt x="474091" y="73480"/>
                    <a:pt x="473085" y="73480"/>
                  </a:cubicBezTo>
                  <a:cubicBezTo>
                    <a:pt x="473085" y="73480"/>
                    <a:pt x="473085" y="73480"/>
                    <a:pt x="473085" y="72473"/>
                  </a:cubicBezTo>
                  <a:lnTo>
                    <a:pt x="493216" y="31204"/>
                  </a:lnTo>
                  <a:cubicBezTo>
                    <a:pt x="493216" y="30197"/>
                    <a:pt x="494223" y="29191"/>
                    <a:pt x="495229" y="29191"/>
                  </a:cubicBezTo>
                  <a:cubicBezTo>
                    <a:pt x="496236" y="29191"/>
                    <a:pt x="496236" y="29191"/>
                    <a:pt x="497242" y="29191"/>
                  </a:cubicBezTo>
                  <a:lnTo>
                    <a:pt x="518380" y="39256"/>
                  </a:lnTo>
                  <a:cubicBezTo>
                    <a:pt x="518380" y="39256"/>
                    <a:pt x="519387" y="40263"/>
                    <a:pt x="519387" y="40263"/>
                  </a:cubicBezTo>
                  <a:cubicBezTo>
                    <a:pt x="519387" y="41269"/>
                    <a:pt x="519387" y="42276"/>
                    <a:pt x="518380" y="44289"/>
                  </a:cubicBezTo>
                  <a:moveTo>
                    <a:pt x="458993" y="41269"/>
                  </a:moveTo>
                  <a:cubicBezTo>
                    <a:pt x="459999" y="38250"/>
                    <a:pt x="459999" y="36237"/>
                    <a:pt x="459999" y="34223"/>
                  </a:cubicBezTo>
                  <a:cubicBezTo>
                    <a:pt x="459999" y="32210"/>
                    <a:pt x="459999" y="30197"/>
                    <a:pt x="458993" y="28184"/>
                  </a:cubicBezTo>
                  <a:cubicBezTo>
                    <a:pt x="457986" y="26171"/>
                    <a:pt x="457986" y="25164"/>
                    <a:pt x="455973" y="24158"/>
                  </a:cubicBezTo>
                  <a:cubicBezTo>
                    <a:pt x="454967" y="23151"/>
                    <a:pt x="452954" y="22145"/>
                    <a:pt x="449934" y="21138"/>
                  </a:cubicBezTo>
                  <a:cubicBezTo>
                    <a:pt x="447921" y="20131"/>
                    <a:pt x="445908" y="20131"/>
                    <a:pt x="443894" y="21138"/>
                  </a:cubicBezTo>
                  <a:cubicBezTo>
                    <a:pt x="441881" y="21138"/>
                    <a:pt x="440875" y="22145"/>
                    <a:pt x="438862" y="23151"/>
                  </a:cubicBezTo>
                  <a:cubicBezTo>
                    <a:pt x="437855" y="24158"/>
                    <a:pt x="435842" y="26171"/>
                    <a:pt x="434835" y="28184"/>
                  </a:cubicBezTo>
                  <a:cubicBezTo>
                    <a:pt x="433829" y="30197"/>
                    <a:pt x="432822" y="32210"/>
                    <a:pt x="432822" y="34223"/>
                  </a:cubicBezTo>
                  <a:cubicBezTo>
                    <a:pt x="431816" y="37243"/>
                    <a:pt x="431816" y="39256"/>
                    <a:pt x="431816" y="41269"/>
                  </a:cubicBezTo>
                  <a:cubicBezTo>
                    <a:pt x="431816" y="43282"/>
                    <a:pt x="431816" y="45296"/>
                    <a:pt x="431816" y="47309"/>
                  </a:cubicBezTo>
                  <a:cubicBezTo>
                    <a:pt x="432822" y="49322"/>
                    <a:pt x="432822" y="50328"/>
                    <a:pt x="434835" y="51335"/>
                  </a:cubicBezTo>
                  <a:cubicBezTo>
                    <a:pt x="435842" y="52342"/>
                    <a:pt x="437855" y="53348"/>
                    <a:pt x="440875" y="54355"/>
                  </a:cubicBezTo>
                  <a:cubicBezTo>
                    <a:pt x="442888" y="55361"/>
                    <a:pt x="444901" y="55361"/>
                    <a:pt x="446914" y="54355"/>
                  </a:cubicBezTo>
                  <a:cubicBezTo>
                    <a:pt x="448927" y="54355"/>
                    <a:pt x="449934" y="53348"/>
                    <a:pt x="451947" y="51335"/>
                  </a:cubicBezTo>
                  <a:cubicBezTo>
                    <a:pt x="452954" y="50328"/>
                    <a:pt x="454967" y="48315"/>
                    <a:pt x="455973" y="46302"/>
                  </a:cubicBezTo>
                  <a:cubicBezTo>
                    <a:pt x="457986" y="46302"/>
                    <a:pt x="457986" y="44289"/>
                    <a:pt x="458993" y="41269"/>
                  </a:cubicBezTo>
                  <a:moveTo>
                    <a:pt x="469059" y="44289"/>
                  </a:moveTo>
                  <a:cubicBezTo>
                    <a:pt x="468052" y="48315"/>
                    <a:pt x="466039" y="51335"/>
                    <a:pt x="465032" y="54355"/>
                  </a:cubicBezTo>
                  <a:cubicBezTo>
                    <a:pt x="463019" y="57374"/>
                    <a:pt x="461006" y="59388"/>
                    <a:pt x="457986" y="61401"/>
                  </a:cubicBezTo>
                  <a:cubicBezTo>
                    <a:pt x="454967" y="63414"/>
                    <a:pt x="452954" y="64420"/>
                    <a:pt x="448927" y="64420"/>
                  </a:cubicBezTo>
                  <a:cubicBezTo>
                    <a:pt x="445908" y="64420"/>
                    <a:pt x="441881" y="64420"/>
                    <a:pt x="438862" y="63414"/>
                  </a:cubicBezTo>
                  <a:cubicBezTo>
                    <a:pt x="434835" y="62407"/>
                    <a:pt x="431816" y="61401"/>
                    <a:pt x="429803" y="59388"/>
                  </a:cubicBezTo>
                  <a:cubicBezTo>
                    <a:pt x="427789" y="57374"/>
                    <a:pt x="425776" y="55361"/>
                    <a:pt x="423763" y="53348"/>
                  </a:cubicBezTo>
                  <a:cubicBezTo>
                    <a:pt x="422757" y="50328"/>
                    <a:pt x="421750" y="48315"/>
                    <a:pt x="421750" y="44289"/>
                  </a:cubicBezTo>
                  <a:cubicBezTo>
                    <a:pt x="421750" y="41269"/>
                    <a:pt x="422757" y="37243"/>
                    <a:pt x="423763" y="33217"/>
                  </a:cubicBezTo>
                  <a:cubicBezTo>
                    <a:pt x="424770" y="29191"/>
                    <a:pt x="426783" y="26171"/>
                    <a:pt x="427789" y="23151"/>
                  </a:cubicBezTo>
                  <a:cubicBezTo>
                    <a:pt x="429803" y="20131"/>
                    <a:pt x="431816" y="18118"/>
                    <a:pt x="434835" y="16105"/>
                  </a:cubicBezTo>
                  <a:cubicBezTo>
                    <a:pt x="437855" y="14092"/>
                    <a:pt x="439868" y="13085"/>
                    <a:pt x="443894" y="13085"/>
                  </a:cubicBezTo>
                  <a:cubicBezTo>
                    <a:pt x="446914" y="13085"/>
                    <a:pt x="450940" y="13085"/>
                    <a:pt x="453960" y="14092"/>
                  </a:cubicBezTo>
                  <a:cubicBezTo>
                    <a:pt x="457986" y="15099"/>
                    <a:pt x="461006" y="16105"/>
                    <a:pt x="463019" y="18118"/>
                  </a:cubicBezTo>
                  <a:cubicBezTo>
                    <a:pt x="466039" y="19125"/>
                    <a:pt x="468052" y="21138"/>
                    <a:pt x="469059" y="24158"/>
                  </a:cubicBezTo>
                  <a:cubicBezTo>
                    <a:pt x="470065" y="27177"/>
                    <a:pt x="471072" y="29191"/>
                    <a:pt x="471072" y="33217"/>
                  </a:cubicBezTo>
                  <a:cubicBezTo>
                    <a:pt x="471072" y="36237"/>
                    <a:pt x="471072" y="39256"/>
                    <a:pt x="469059" y="44289"/>
                  </a:cubicBezTo>
                  <a:moveTo>
                    <a:pt x="405645" y="52342"/>
                  </a:moveTo>
                  <a:cubicBezTo>
                    <a:pt x="405645" y="52342"/>
                    <a:pt x="405645" y="53348"/>
                    <a:pt x="405645" y="52342"/>
                  </a:cubicBezTo>
                  <a:cubicBezTo>
                    <a:pt x="405645" y="53348"/>
                    <a:pt x="404638" y="53348"/>
                    <a:pt x="404638" y="53348"/>
                  </a:cubicBezTo>
                  <a:cubicBezTo>
                    <a:pt x="404638" y="53348"/>
                    <a:pt x="403632" y="53348"/>
                    <a:pt x="402625" y="53348"/>
                  </a:cubicBezTo>
                  <a:cubicBezTo>
                    <a:pt x="401619" y="53348"/>
                    <a:pt x="401619" y="53348"/>
                    <a:pt x="400612" y="53348"/>
                  </a:cubicBezTo>
                  <a:cubicBezTo>
                    <a:pt x="399606" y="53348"/>
                    <a:pt x="398599" y="53348"/>
                    <a:pt x="398599" y="53348"/>
                  </a:cubicBezTo>
                  <a:cubicBezTo>
                    <a:pt x="397593" y="53348"/>
                    <a:pt x="397593" y="53348"/>
                    <a:pt x="397593" y="53348"/>
                  </a:cubicBezTo>
                  <a:cubicBezTo>
                    <a:pt x="397593" y="53348"/>
                    <a:pt x="396586" y="53348"/>
                    <a:pt x="396586" y="52342"/>
                  </a:cubicBezTo>
                  <a:cubicBezTo>
                    <a:pt x="396586" y="52342"/>
                    <a:pt x="396586" y="52342"/>
                    <a:pt x="396586" y="51335"/>
                  </a:cubicBezTo>
                  <a:lnTo>
                    <a:pt x="400612" y="11072"/>
                  </a:lnTo>
                  <a:lnTo>
                    <a:pt x="389540" y="10066"/>
                  </a:lnTo>
                  <a:cubicBezTo>
                    <a:pt x="387527" y="16105"/>
                    <a:pt x="385514" y="21138"/>
                    <a:pt x="384507" y="25164"/>
                  </a:cubicBezTo>
                  <a:cubicBezTo>
                    <a:pt x="383501" y="29191"/>
                    <a:pt x="382494" y="33217"/>
                    <a:pt x="381488" y="36237"/>
                  </a:cubicBezTo>
                  <a:cubicBezTo>
                    <a:pt x="380481" y="39256"/>
                    <a:pt x="379474" y="41269"/>
                    <a:pt x="378468" y="43282"/>
                  </a:cubicBezTo>
                  <a:cubicBezTo>
                    <a:pt x="377461" y="45296"/>
                    <a:pt x="376455" y="46302"/>
                    <a:pt x="374442" y="47309"/>
                  </a:cubicBezTo>
                  <a:cubicBezTo>
                    <a:pt x="373435" y="48315"/>
                    <a:pt x="371422" y="49322"/>
                    <a:pt x="369409" y="49322"/>
                  </a:cubicBezTo>
                  <a:cubicBezTo>
                    <a:pt x="367396" y="49322"/>
                    <a:pt x="366389" y="49322"/>
                    <a:pt x="363369" y="49322"/>
                  </a:cubicBezTo>
                  <a:cubicBezTo>
                    <a:pt x="363369" y="49322"/>
                    <a:pt x="362363" y="49322"/>
                    <a:pt x="362363" y="49322"/>
                  </a:cubicBezTo>
                  <a:cubicBezTo>
                    <a:pt x="362363" y="49322"/>
                    <a:pt x="362363" y="49322"/>
                    <a:pt x="361356" y="48315"/>
                  </a:cubicBezTo>
                  <a:cubicBezTo>
                    <a:pt x="361356" y="48315"/>
                    <a:pt x="361356" y="47309"/>
                    <a:pt x="361356" y="47309"/>
                  </a:cubicBezTo>
                  <a:cubicBezTo>
                    <a:pt x="361356" y="47309"/>
                    <a:pt x="361356" y="46302"/>
                    <a:pt x="361356" y="45296"/>
                  </a:cubicBezTo>
                  <a:cubicBezTo>
                    <a:pt x="361356" y="44289"/>
                    <a:pt x="361356" y="43282"/>
                    <a:pt x="361356" y="42276"/>
                  </a:cubicBezTo>
                  <a:cubicBezTo>
                    <a:pt x="361356" y="41269"/>
                    <a:pt x="361356" y="41269"/>
                    <a:pt x="361356" y="40263"/>
                  </a:cubicBezTo>
                  <a:cubicBezTo>
                    <a:pt x="361356" y="40263"/>
                    <a:pt x="361356" y="39256"/>
                    <a:pt x="362363" y="39256"/>
                  </a:cubicBezTo>
                  <a:cubicBezTo>
                    <a:pt x="362363" y="39256"/>
                    <a:pt x="362363" y="39256"/>
                    <a:pt x="363369" y="39256"/>
                  </a:cubicBezTo>
                  <a:cubicBezTo>
                    <a:pt x="364376" y="39256"/>
                    <a:pt x="365382" y="39256"/>
                    <a:pt x="365382" y="39256"/>
                  </a:cubicBezTo>
                  <a:cubicBezTo>
                    <a:pt x="367396" y="41269"/>
                    <a:pt x="367396" y="40263"/>
                    <a:pt x="368402" y="39256"/>
                  </a:cubicBezTo>
                  <a:cubicBezTo>
                    <a:pt x="369409" y="38250"/>
                    <a:pt x="370415" y="37243"/>
                    <a:pt x="370415" y="35230"/>
                  </a:cubicBezTo>
                  <a:cubicBezTo>
                    <a:pt x="371422" y="33217"/>
                    <a:pt x="372428" y="31204"/>
                    <a:pt x="372428" y="28184"/>
                  </a:cubicBezTo>
                  <a:cubicBezTo>
                    <a:pt x="373435" y="25164"/>
                    <a:pt x="374442" y="22145"/>
                    <a:pt x="375448" y="18118"/>
                  </a:cubicBezTo>
                  <a:cubicBezTo>
                    <a:pt x="376455" y="14092"/>
                    <a:pt x="377461" y="9059"/>
                    <a:pt x="378468" y="4026"/>
                  </a:cubicBezTo>
                  <a:cubicBezTo>
                    <a:pt x="378468" y="3020"/>
                    <a:pt x="379474" y="2013"/>
                    <a:pt x="379474" y="1007"/>
                  </a:cubicBezTo>
                  <a:cubicBezTo>
                    <a:pt x="380481" y="1007"/>
                    <a:pt x="380481" y="0"/>
                    <a:pt x="381488" y="0"/>
                  </a:cubicBezTo>
                  <a:lnTo>
                    <a:pt x="405645" y="2013"/>
                  </a:lnTo>
                  <a:cubicBezTo>
                    <a:pt x="406652" y="2013"/>
                    <a:pt x="407658" y="2013"/>
                    <a:pt x="407658" y="3020"/>
                  </a:cubicBezTo>
                  <a:cubicBezTo>
                    <a:pt x="407658" y="4026"/>
                    <a:pt x="408665" y="4026"/>
                    <a:pt x="407658" y="5033"/>
                  </a:cubicBezTo>
                  <a:lnTo>
                    <a:pt x="405645" y="52342"/>
                  </a:lnTo>
                  <a:close/>
                  <a:moveTo>
                    <a:pt x="330153" y="11072"/>
                  </a:moveTo>
                  <a:lnTo>
                    <a:pt x="330153" y="11072"/>
                  </a:lnTo>
                  <a:lnTo>
                    <a:pt x="325120" y="32210"/>
                  </a:lnTo>
                  <a:lnTo>
                    <a:pt x="339212" y="31204"/>
                  </a:lnTo>
                  <a:lnTo>
                    <a:pt x="330153" y="11072"/>
                  </a:lnTo>
                  <a:close/>
                  <a:moveTo>
                    <a:pt x="355317" y="46302"/>
                  </a:moveTo>
                  <a:cubicBezTo>
                    <a:pt x="355317" y="47309"/>
                    <a:pt x="356323" y="48315"/>
                    <a:pt x="356323" y="48315"/>
                  </a:cubicBezTo>
                  <a:cubicBezTo>
                    <a:pt x="356323" y="49322"/>
                    <a:pt x="356323" y="49322"/>
                    <a:pt x="356323" y="49322"/>
                  </a:cubicBezTo>
                  <a:cubicBezTo>
                    <a:pt x="356323" y="49322"/>
                    <a:pt x="355317" y="49322"/>
                    <a:pt x="355317" y="50328"/>
                  </a:cubicBezTo>
                  <a:cubicBezTo>
                    <a:pt x="354310" y="50328"/>
                    <a:pt x="353304" y="50328"/>
                    <a:pt x="352297" y="50328"/>
                  </a:cubicBezTo>
                  <a:cubicBezTo>
                    <a:pt x="351291" y="50328"/>
                    <a:pt x="350284" y="50328"/>
                    <a:pt x="349277" y="50328"/>
                  </a:cubicBezTo>
                  <a:cubicBezTo>
                    <a:pt x="348271" y="50328"/>
                    <a:pt x="348271" y="50328"/>
                    <a:pt x="347264" y="50328"/>
                  </a:cubicBezTo>
                  <a:cubicBezTo>
                    <a:pt x="347264" y="50328"/>
                    <a:pt x="346258" y="50328"/>
                    <a:pt x="346258" y="50328"/>
                  </a:cubicBezTo>
                  <a:cubicBezTo>
                    <a:pt x="346258" y="50328"/>
                    <a:pt x="346258" y="50328"/>
                    <a:pt x="346258" y="49322"/>
                  </a:cubicBezTo>
                  <a:lnTo>
                    <a:pt x="342232" y="39256"/>
                  </a:lnTo>
                  <a:lnTo>
                    <a:pt x="323107" y="41269"/>
                  </a:lnTo>
                  <a:lnTo>
                    <a:pt x="321094" y="51335"/>
                  </a:lnTo>
                  <a:cubicBezTo>
                    <a:pt x="321094" y="51335"/>
                    <a:pt x="321094" y="52342"/>
                    <a:pt x="321094" y="52342"/>
                  </a:cubicBezTo>
                  <a:cubicBezTo>
                    <a:pt x="321094" y="52342"/>
                    <a:pt x="321094" y="52342"/>
                    <a:pt x="320087" y="53348"/>
                  </a:cubicBezTo>
                  <a:cubicBezTo>
                    <a:pt x="320087" y="53348"/>
                    <a:pt x="319081" y="53348"/>
                    <a:pt x="318074" y="53348"/>
                  </a:cubicBezTo>
                  <a:cubicBezTo>
                    <a:pt x="317067" y="53348"/>
                    <a:pt x="316061" y="53348"/>
                    <a:pt x="315054" y="53348"/>
                  </a:cubicBezTo>
                  <a:cubicBezTo>
                    <a:pt x="314048" y="53348"/>
                    <a:pt x="313041" y="53348"/>
                    <a:pt x="312035" y="53348"/>
                  </a:cubicBezTo>
                  <a:cubicBezTo>
                    <a:pt x="311028" y="53348"/>
                    <a:pt x="311028" y="53348"/>
                    <a:pt x="311028" y="53348"/>
                  </a:cubicBezTo>
                  <a:cubicBezTo>
                    <a:pt x="311028" y="53348"/>
                    <a:pt x="311028" y="52342"/>
                    <a:pt x="311028" y="52342"/>
                  </a:cubicBezTo>
                  <a:cubicBezTo>
                    <a:pt x="311028" y="51335"/>
                    <a:pt x="311028" y="51335"/>
                    <a:pt x="311028" y="50328"/>
                  </a:cubicBezTo>
                  <a:lnTo>
                    <a:pt x="323107" y="5033"/>
                  </a:lnTo>
                  <a:cubicBezTo>
                    <a:pt x="323107" y="5033"/>
                    <a:pt x="323107" y="4026"/>
                    <a:pt x="324113" y="4026"/>
                  </a:cubicBezTo>
                  <a:cubicBezTo>
                    <a:pt x="324113" y="4026"/>
                    <a:pt x="324113" y="4026"/>
                    <a:pt x="325120" y="3020"/>
                  </a:cubicBezTo>
                  <a:cubicBezTo>
                    <a:pt x="325120" y="3020"/>
                    <a:pt x="326127" y="3020"/>
                    <a:pt x="327133" y="3020"/>
                  </a:cubicBezTo>
                  <a:cubicBezTo>
                    <a:pt x="328140" y="3020"/>
                    <a:pt x="329146" y="3020"/>
                    <a:pt x="330153" y="3020"/>
                  </a:cubicBezTo>
                  <a:cubicBezTo>
                    <a:pt x="332166" y="3020"/>
                    <a:pt x="333172" y="3020"/>
                    <a:pt x="334179" y="3020"/>
                  </a:cubicBezTo>
                  <a:cubicBezTo>
                    <a:pt x="335186" y="3020"/>
                    <a:pt x="336192" y="3020"/>
                    <a:pt x="336192" y="3020"/>
                  </a:cubicBezTo>
                  <a:cubicBezTo>
                    <a:pt x="336192" y="3020"/>
                    <a:pt x="337199" y="3020"/>
                    <a:pt x="337199" y="4026"/>
                  </a:cubicBezTo>
                  <a:cubicBezTo>
                    <a:pt x="337199" y="4026"/>
                    <a:pt x="337199" y="5033"/>
                    <a:pt x="338205" y="5033"/>
                  </a:cubicBezTo>
                  <a:lnTo>
                    <a:pt x="355317" y="46302"/>
                  </a:lnTo>
                  <a:close/>
                  <a:moveTo>
                    <a:pt x="300962" y="53348"/>
                  </a:moveTo>
                  <a:cubicBezTo>
                    <a:pt x="300962" y="53348"/>
                    <a:pt x="300962" y="54355"/>
                    <a:pt x="300962" y="53348"/>
                  </a:cubicBezTo>
                  <a:cubicBezTo>
                    <a:pt x="300962" y="54355"/>
                    <a:pt x="300962" y="54355"/>
                    <a:pt x="299956" y="54355"/>
                  </a:cubicBezTo>
                  <a:cubicBezTo>
                    <a:pt x="299956" y="54355"/>
                    <a:pt x="298949" y="54355"/>
                    <a:pt x="298949" y="55361"/>
                  </a:cubicBezTo>
                  <a:cubicBezTo>
                    <a:pt x="297943" y="55361"/>
                    <a:pt x="297943" y="55361"/>
                    <a:pt x="296936" y="56368"/>
                  </a:cubicBezTo>
                  <a:cubicBezTo>
                    <a:pt x="295930" y="56368"/>
                    <a:pt x="294923" y="56368"/>
                    <a:pt x="294923" y="57374"/>
                  </a:cubicBezTo>
                  <a:cubicBezTo>
                    <a:pt x="293917" y="57374"/>
                    <a:pt x="293917" y="57374"/>
                    <a:pt x="292910" y="57374"/>
                  </a:cubicBezTo>
                  <a:cubicBezTo>
                    <a:pt x="292910" y="57374"/>
                    <a:pt x="291903" y="57374"/>
                    <a:pt x="291903" y="57374"/>
                  </a:cubicBezTo>
                  <a:cubicBezTo>
                    <a:pt x="291903" y="57374"/>
                    <a:pt x="291903" y="57374"/>
                    <a:pt x="291903" y="56368"/>
                  </a:cubicBezTo>
                  <a:lnTo>
                    <a:pt x="286871" y="37243"/>
                  </a:lnTo>
                  <a:lnTo>
                    <a:pt x="267746" y="41269"/>
                  </a:lnTo>
                  <a:lnTo>
                    <a:pt x="272779" y="60394"/>
                  </a:lnTo>
                  <a:cubicBezTo>
                    <a:pt x="272779" y="60394"/>
                    <a:pt x="272779" y="61401"/>
                    <a:pt x="272779" y="61401"/>
                  </a:cubicBezTo>
                  <a:cubicBezTo>
                    <a:pt x="272779" y="61401"/>
                    <a:pt x="272779" y="61401"/>
                    <a:pt x="271772" y="62407"/>
                  </a:cubicBezTo>
                  <a:cubicBezTo>
                    <a:pt x="271772" y="62407"/>
                    <a:pt x="270766" y="62407"/>
                    <a:pt x="270766" y="63414"/>
                  </a:cubicBezTo>
                  <a:cubicBezTo>
                    <a:pt x="269759" y="63414"/>
                    <a:pt x="269759" y="63414"/>
                    <a:pt x="268752" y="64420"/>
                  </a:cubicBezTo>
                  <a:cubicBezTo>
                    <a:pt x="267746" y="64420"/>
                    <a:pt x="266739" y="64420"/>
                    <a:pt x="266739" y="64420"/>
                  </a:cubicBezTo>
                  <a:cubicBezTo>
                    <a:pt x="265733" y="64420"/>
                    <a:pt x="265733" y="64420"/>
                    <a:pt x="264726" y="64420"/>
                  </a:cubicBezTo>
                  <a:cubicBezTo>
                    <a:pt x="264726" y="64420"/>
                    <a:pt x="263720" y="64420"/>
                    <a:pt x="263720" y="64420"/>
                  </a:cubicBezTo>
                  <a:cubicBezTo>
                    <a:pt x="263720" y="64420"/>
                    <a:pt x="263720" y="64420"/>
                    <a:pt x="263720" y="63414"/>
                  </a:cubicBezTo>
                  <a:lnTo>
                    <a:pt x="252647" y="18118"/>
                  </a:lnTo>
                  <a:cubicBezTo>
                    <a:pt x="252647" y="18118"/>
                    <a:pt x="252647" y="18118"/>
                    <a:pt x="252647" y="17112"/>
                  </a:cubicBezTo>
                  <a:cubicBezTo>
                    <a:pt x="252647" y="17112"/>
                    <a:pt x="252647" y="17112"/>
                    <a:pt x="253654" y="16105"/>
                  </a:cubicBezTo>
                  <a:cubicBezTo>
                    <a:pt x="253654" y="16105"/>
                    <a:pt x="254661" y="16105"/>
                    <a:pt x="254661" y="15099"/>
                  </a:cubicBezTo>
                  <a:cubicBezTo>
                    <a:pt x="255667" y="15099"/>
                    <a:pt x="255667" y="15099"/>
                    <a:pt x="256674" y="14092"/>
                  </a:cubicBezTo>
                  <a:cubicBezTo>
                    <a:pt x="257680" y="14092"/>
                    <a:pt x="258687" y="14092"/>
                    <a:pt x="258687" y="14092"/>
                  </a:cubicBezTo>
                  <a:cubicBezTo>
                    <a:pt x="259693" y="14092"/>
                    <a:pt x="259693" y="14092"/>
                    <a:pt x="260700" y="14092"/>
                  </a:cubicBezTo>
                  <a:cubicBezTo>
                    <a:pt x="260700" y="14092"/>
                    <a:pt x="261706" y="14092"/>
                    <a:pt x="261706" y="14092"/>
                  </a:cubicBezTo>
                  <a:cubicBezTo>
                    <a:pt x="261706" y="14092"/>
                    <a:pt x="261706" y="14092"/>
                    <a:pt x="261706" y="15099"/>
                  </a:cubicBezTo>
                  <a:lnTo>
                    <a:pt x="265733" y="33217"/>
                  </a:lnTo>
                  <a:lnTo>
                    <a:pt x="283851" y="28184"/>
                  </a:lnTo>
                  <a:lnTo>
                    <a:pt x="279825" y="10066"/>
                  </a:lnTo>
                  <a:cubicBezTo>
                    <a:pt x="279825" y="10066"/>
                    <a:pt x="279825" y="10066"/>
                    <a:pt x="279825" y="9059"/>
                  </a:cubicBezTo>
                  <a:cubicBezTo>
                    <a:pt x="279825" y="9059"/>
                    <a:pt x="279825" y="9059"/>
                    <a:pt x="280831" y="8053"/>
                  </a:cubicBezTo>
                  <a:cubicBezTo>
                    <a:pt x="280831" y="8053"/>
                    <a:pt x="281838" y="8053"/>
                    <a:pt x="281838" y="7046"/>
                  </a:cubicBezTo>
                  <a:cubicBezTo>
                    <a:pt x="282844" y="7046"/>
                    <a:pt x="282844" y="7046"/>
                    <a:pt x="283851" y="6039"/>
                  </a:cubicBezTo>
                  <a:cubicBezTo>
                    <a:pt x="284857" y="6039"/>
                    <a:pt x="285864" y="6039"/>
                    <a:pt x="285864" y="6039"/>
                  </a:cubicBezTo>
                  <a:cubicBezTo>
                    <a:pt x="286871" y="6039"/>
                    <a:pt x="286871" y="6039"/>
                    <a:pt x="287877" y="6039"/>
                  </a:cubicBezTo>
                  <a:cubicBezTo>
                    <a:pt x="287877" y="6039"/>
                    <a:pt x="288884" y="6039"/>
                    <a:pt x="288884" y="6039"/>
                  </a:cubicBezTo>
                  <a:cubicBezTo>
                    <a:pt x="288884" y="6039"/>
                    <a:pt x="288884" y="6039"/>
                    <a:pt x="288884" y="7046"/>
                  </a:cubicBezTo>
                  <a:lnTo>
                    <a:pt x="300962" y="53348"/>
                  </a:lnTo>
                  <a:close/>
                  <a:moveTo>
                    <a:pt x="177155" y="58381"/>
                  </a:moveTo>
                  <a:lnTo>
                    <a:pt x="173129" y="61401"/>
                  </a:lnTo>
                  <a:cubicBezTo>
                    <a:pt x="171116" y="62407"/>
                    <a:pt x="170109" y="63414"/>
                    <a:pt x="169103" y="64420"/>
                  </a:cubicBezTo>
                  <a:cubicBezTo>
                    <a:pt x="168096" y="65427"/>
                    <a:pt x="168096" y="66434"/>
                    <a:pt x="168096" y="67440"/>
                  </a:cubicBezTo>
                  <a:cubicBezTo>
                    <a:pt x="168096" y="68447"/>
                    <a:pt x="168096" y="69453"/>
                    <a:pt x="168096" y="70460"/>
                  </a:cubicBezTo>
                  <a:cubicBezTo>
                    <a:pt x="168096" y="71466"/>
                    <a:pt x="169103" y="72473"/>
                    <a:pt x="169103" y="73480"/>
                  </a:cubicBezTo>
                  <a:cubicBezTo>
                    <a:pt x="170109" y="74486"/>
                    <a:pt x="170109" y="75493"/>
                    <a:pt x="171116" y="75493"/>
                  </a:cubicBezTo>
                  <a:cubicBezTo>
                    <a:pt x="172122" y="76499"/>
                    <a:pt x="173129" y="76499"/>
                    <a:pt x="174135" y="76499"/>
                  </a:cubicBezTo>
                  <a:cubicBezTo>
                    <a:pt x="175142" y="76499"/>
                    <a:pt x="176149" y="76499"/>
                    <a:pt x="177155" y="76499"/>
                  </a:cubicBezTo>
                  <a:cubicBezTo>
                    <a:pt x="178162" y="76499"/>
                    <a:pt x="180175" y="75493"/>
                    <a:pt x="181181" y="74486"/>
                  </a:cubicBezTo>
                  <a:lnTo>
                    <a:pt x="186214" y="71466"/>
                  </a:lnTo>
                  <a:lnTo>
                    <a:pt x="177155" y="58381"/>
                  </a:lnTo>
                  <a:close/>
                  <a:moveTo>
                    <a:pt x="207352" y="87572"/>
                  </a:moveTo>
                  <a:cubicBezTo>
                    <a:pt x="207352" y="87572"/>
                    <a:pt x="207352" y="87572"/>
                    <a:pt x="207352" y="87572"/>
                  </a:cubicBezTo>
                  <a:cubicBezTo>
                    <a:pt x="207352" y="88578"/>
                    <a:pt x="207352" y="88578"/>
                    <a:pt x="207352" y="89585"/>
                  </a:cubicBezTo>
                  <a:cubicBezTo>
                    <a:pt x="207352" y="89585"/>
                    <a:pt x="206345" y="90591"/>
                    <a:pt x="206345" y="90591"/>
                  </a:cubicBezTo>
                  <a:cubicBezTo>
                    <a:pt x="205339" y="90591"/>
                    <a:pt x="205339" y="91598"/>
                    <a:pt x="204332" y="91598"/>
                  </a:cubicBezTo>
                  <a:cubicBezTo>
                    <a:pt x="203326" y="92604"/>
                    <a:pt x="203326" y="92604"/>
                    <a:pt x="202319" y="92604"/>
                  </a:cubicBezTo>
                  <a:cubicBezTo>
                    <a:pt x="201313" y="92604"/>
                    <a:pt x="201313" y="92604"/>
                    <a:pt x="201313" y="93611"/>
                  </a:cubicBezTo>
                  <a:cubicBezTo>
                    <a:pt x="201313" y="93611"/>
                    <a:pt x="200306" y="93611"/>
                    <a:pt x="200306" y="93611"/>
                  </a:cubicBezTo>
                  <a:cubicBezTo>
                    <a:pt x="200306" y="93611"/>
                    <a:pt x="200306" y="93611"/>
                    <a:pt x="199300" y="93611"/>
                  </a:cubicBezTo>
                  <a:lnTo>
                    <a:pt x="189234" y="77506"/>
                  </a:lnTo>
                  <a:lnTo>
                    <a:pt x="186214" y="78512"/>
                  </a:lnTo>
                  <a:cubicBezTo>
                    <a:pt x="185208" y="79519"/>
                    <a:pt x="184201" y="80526"/>
                    <a:pt x="183195" y="80526"/>
                  </a:cubicBezTo>
                  <a:cubicBezTo>
                    <a:pt x="182188" y="81532"/>
                    <a:pt x="182188" y="81532"/>
                    <a:pt x="182188" y="82539"/>
                  </a:cubicBezTo>
                  <a:cubicBezTo>
                    <a:pt x="182188" y="83545"/>
                    <a:pt x="182188" y="84552"/>
                    <a:pt x="182188" y="85558"/>
                  </a:cubicBezTo>
                  <a:cubicBezTo>
                    <a:pt x="182188" y="86565"/>
                    <a:pt x="182188" y="87572"/>
                    <a:pt x="183195" y="89585"/>
                  </a:cubicBezTo>
                  <a:lnTo>
                    <a:pt x="186214" y="100657"/>
                  </a:lnTo>
                  <a:cubicBezTo>
                    <a:pt x="186214" y="100657"/>
                    <a:pt x="186214" y="101664"/>
                    <a:pt x="186214" y="101664"/>
                  </a:cubicBezTo>
                  <a:cubicBezTo>
                    <a:pt x="186214" y="101664"/>
                    <a:pt x="186214" y="102670"/>
                    <a:pt x="185208" y="102670"/>
                  </a:cubicBezTo>
                  <a:cubicBezTo>
                    <a:pt x="185208" y="102670"/>
                    <a:pt x="184201" y="103677"/>
                    <a:pt x="184201" y="103677"/>
                  </a:cubicBezTo>
                  <a:cubicBezTo>
                    <a:pt x="183195" y="103677"/>
                    <a:pt x="183195" y="104683"/>
                    <a:pt x="182188" y="104683"/>
                  </a:cubicBezTo>
                  <a:cubicBezTo>
                    <a:pt x="181181" y="105690"/>
                    <a:pt x="180175" y="105690"/>
                    <a:pt x="180175" y="105690"/>
                  </a:cubicBezTo>
                  <a:cubicBezTo>
                    <a:pt x="179168" y="105690"/>
                    <a:pt x="179168" y="105690"/>
                    <a:pt x="179168" y="106696"/>
                  </a:cubicBezTo>
                  <a:cubicBezTo>
                    <a:pt x="179168" y="106696"/>
                    <a:pt x="178162" y="106696"/>
                    <a:pt x="178162" y="106696"/>
                  </a:cubicBezTo>
                  <a:cubicBezTo>
                    <a:pt x="178162" y="106696"/>
                    <a:pt x="178162" y="106696"/>
                    <a:pt x="178162" y="106696"/>
                  </a:cubicBezTo>
                  <a:cubicBezTo>
                    <a:pt x="178162" y="106696"/>
                    <a:pt x="178162" y="105690"/>
                    <a:pt x="178162" y="105690"/>
                  </a:cubicBezTo>
                  <a:cubicBezTo>
                    <a:pt x="178162" y="105690"/>
                    <a:pt x="178162" y="104683"/>
                    <a:pt x="178162" y="103677"/>
                  </a:cubicBezTo>
                  <a:lnTo>
                    <a:pt x="176149" y="93611"/>
                  </a:lnTo>
                  <a:cubicBezTo>
                    <a:pt x="176149" y="92604"/>
                    <a:pt x="176149" y="90591"/>
                    <a:pt x="176149" y="89585"/>
                  </a:cubicBezTo>
                  <a:cubicBezTo>
                    <a:pt x="176149" y="88578"/>
                    <a:pt x="176149" y="87572"/>
                    <a:pt x="176149" y="86565"/>
                  </a:cubicBezTo>
                  <a:cubicBezTo>
                    <a:pt x="176149" y="85558"/>
                    <a:pt x="176149" y="84552"/>
                    <a:pt x="177155" y="83545"/>
                  </a:cubicBezTo>
                  <a:cubicBezTo>
                    <a:pt x="177155" y="82539"/>
                    <a:pt x="178162" y="81532"/>
                    <a:pt x="178162" y="81532"/>
                  </a:cubicBezTo>
                  <a:cubicBezTo>
                    <a:pt x="176149" y="82539"/>
                    <a:pt x="175142" y="82539"/>
                    <a:pt x="174135" y="82539"/>
                  </a:cubicBezTo>
                  <a:cubicBezTo>
                    <a:pt x="173129" y="82539"/>
                    <a:pt x="171116" y="82539"/>
                    <a:pt x="170109" y="81532"/>
                  </a:cubicBezTo>
                  <a:cubicBezTo>
                    <a:pt x="169103" y="81532"/>
                    <a:pt x="168096" y="80526"/>
                    <a:pt x="167090" y="79519"/>
                  </a:cubicBezTo>
                  <a:cubicBezTo>
                    <a:pt x="166083" y="78512"/>
                    <a:pt x="165076" y="77506"/>
                    <a:pt x="164070" y="76499"/>
                  </a:cubicBezTo>
                  <a:cubicBezTo>
                    <a:pt x="163063" y="74486"/>
                    <a:pt x="162057" y="72473"/>
                    <a:pt x="162057" y="70460"/>
                  </a:cubicBezTo>
                  <a:cubicBezTo>
                    <a:pt x="162057" y="68447"/>
                    <a:pt x="162057" y="66434"/>
                    <a:pt x="162057" y="64420"/>
                  </a:cubicBezTo>
                  <a:cubicBezTo>
                    <a:pt x="163063" y="62407"/>
                    <a:pt x="164070" y="60394"/>
                    <a:pt x="165076" y="58381"/>
                  </a:cubicBezTo>
                  <a:cubicBezTo>
                    <a:pt x="167090" y="56368"/>
                    <a:pt x="169103" y="54355"/>
                    <a:pt x="173129" y="52342"/>
                  </a:cubicBezTo>
                  <a:lnTo>
                    <a:pt x="183195" y="46302"/>
                  </a:lnTo>
                  <a:cubicBezTo>
                    <a:pt x="184201" y="46302"/>
                    <a:pt x="184201" y="45296"/>
                    <a:pt x="185208" y="46302"/>
                  </a:cubicBezTo>
                  <a:cubicBezTo>
                    <a:pt x="186214" y="46302"/>
                    <a:pt x="186214" y="47309"/>
                    <a:pt x="187221" y="48315"/>
                  </a:cubicBezTo>
                  <a:lnTo>
                    <a:pt x="207352" y="87572"/>
                  </a:lnTo>
                  <a:close/>
                  <a:moveTo>
                    <a:pt x="126827" y="97637"/>
                  </a:moveTo>
                  <a:lnTo>
                    <a:pt x="126827" y="97637"/>
                  </a:lnTo>
                  <a:lnTo>
                    <a:pt x="135886" y="117769"/>
                  </a:lnTo>
                  <a:lnTo>
                    <a:pt x="146958" y="108710"/>
                  </a:lnTo>
                  <a:lnTo>
                    <a:pt x="126827" y="97637"/>
                  </a:lnTo>
                  <a:close/>
                  <a:moveTo>
                    <a:pt x="168096" y="109716"/>
                  </a:moveTo>
                  <a:cubicBezTo>
                    <a:pt x="169103" y="109716"/>
                    <a:pt x="169103" y="110723"/>
                    <a:pt x="170109" y="110723"/>
                  </a:cubicBezTo>
                  <a:cubicBezTo>
                    <a:pt x="170109" y="110723"/>
                    <a:pt x="171116" y="111729"/>
                    <a:pt x="171116" y="111729"/>
                  </a:cubicBezTo>
                  <a:cubicBezTo>
                    <a:pt x="171116" y="111729"/>
                    <a:pt x="171116" y="112736"/>
                    <a:pt x="170109" y="112736"/>
                  </a:cubicBezTo>
                  <a:cubicBezTo>
                    <a:pt x="170109" y="113742"/>
                    <a:pt x="169103" y="113742"/>
                    <a:pt x="168096" y="114749"/>
                  </a:cubicBezTo>
                  <a:cubicBezTo>
                    <a:pt x="167090" y="115756"/>
                    <a:pt x="166083" y="116762"/>
                    <a:pt x="166083" y="116762"/>
                  </a:cubicBezTo>
                  <a:cubicBezTo>
                    <a:pt x="165076" y="116762"/>
                    <a:pt x="165076" y="117769"/>
                    <a:pt x="165076" y="117769"/>
                  </a:cubicBezTo>
                  <a:cubicBezTo>
                    <a:pt x="165076" y="117769"/>
                    <a:pt x="164070" y="117769"/>
                    <a:pt x="164070" y="117769"/>
                  </a:cubicBezTo>
                  <a:cubicBezTo>
                    <a:pt x="164070" y="117769"/>
                    <a:pt x="163063" y="117769"/>
                    <a:pt x="163063" y="117769"/>
                  </a:cubicBezTo>
                  <a:lnTo>
                    <a:pt x="154004" y="112736"/>
                  </a:lnTo>
                  <a:lnTo>
                    <a:pt x="139912" y="124815"/>
                  </a:lnTo>
                  <a:lnTo>
                    <a:pt x="143939" y="133874"/>
                  </a:lnTo>
                  <a:cubicBezTo>
                    <a:pt x="143939" y="133874"/>
                    <a:pt x="143939" y="134880"/>
                    <a:pt x="143939" y="134880"/>
                  </a:cubicBezTo>
                  <a:cubicBezTo>
                    <a:pt x="143939" y="134880"/>
                    <a:pt x="143939" y="135887"/>
                    <a:pt x="143939" y="135887"/>
                  </a:cubicBezTo>
                  <a:cubicBezTo>
                    <a:pt x="143939" y="135887"/>
                    <a:pt x="142932" y="136893"/>
                    <a:pt x="142932" y="136893"/>
                  </a:cubicBezTo>
                  <a:cubicBezTo>
                    <a:pt x="142932" y="136893"/>
                    <a:pt x="141925" y="137900"/>
                    <a:pt x="140919" y="138907"/>
                  </a:cubicBezTo>
                  <a:cubicBezTo>
                    <a:pt x="139912" y="139913"/>
                    <a:pt x="138906" y="139913"/>
                    <a:pt x="138906" y="140920"/>
                  </a:cubicBezTo>
                  <a:cubicBezTo>
                    <a:pt x="137899" y="140920"/>
                    <a:pt x="137899" y="141926"/>
                    <a:pt x="137899" y="141926"/>
                  </a:cubicBezTo>
                  <a:cubicBezTo>
                    <a:pt x="137899" y="141926"/>
                    <a:pt x="136893" y="141926"/>
                    <a:pt x="136893" y="140920"/>
                  </a:cubicBezTo>
                  <a:cubicBezTo>
                    <a:pt x="136893" y="140920"/>
                    <a:pt x="135886" y="139913"/>
                    <a:pt x="135886" y="138907"/>
                  </a:cubicBezTo>
                  <a:lnTo>
                    <a:pt x="117768" y="95624"/>
                  </a:lnTo>
                  <a:cubicBezTo>
                    <a:pt x="117768" y="95624"/>
                    <a:pt x="117768" y="94618"/>
                    <a:pt x="117768" y="94618"/>
                  </a:cubicBezTo>
                  <a:cubicBezTo>
                    <a:pt x="117768" y="94618"/>
                    <a:pt x="117768" y="93611"/>
                    <a:pt x="117768" y="93611"/>
                  </a:cubicBezTo>
                  <a:cubicBezTo>
                    <a:pt x="117768" y="93611"/>
                    <a:pt x="118774" y="92604"/>
                    <a:pt x="118774" y="92604"/>
                  </a:cubicBezTo>
                  <a:cubicBezTo>
                    <a:pt x="119781" y="91598"/>
                    <a:pt x="119781" y="91598"/>
                    <a:pt x="120788" y="90591"/>
                  </a:cubicBezTo>
                  <a:cubicBezTo>
                    <a:pt x="121794" y="89585"/>
                    <a:pt x="122801" y="88578"/>
                    <a:pt x="123807" y="88578"/>
                  </a:cubicBezTo>
                  <a:cubicBezTo>
                    <a:pt x="124814" y="87572"/>
                    <a:pt x="124814" y="87572"/>
                    <a:pt x="125820" y="87572"/>
                  </a:cubicBezTo>
                  <a:cubicBezTo>
                    <a:pt x="125820" y="87572"/>
                    <a:pt x="126827" y="87572"/>
                    <a:pt x="126827" y="87572"/>
                  </a:cubicBezTo>
                  <a:cubicBezTo>
                    <a:pt x="126827" y="87572"/>
                    <a:pt x="127834" y="87572"/>
                    <a:pt x="127834" y="87572"/>
                  </a:cubicBezTo>
                  <a:lnTo>
                    <a:pt x="168096" y="109716"/>
                  </a:lnTo>
                  <a:close/>
                  <a:moveTo>
                    <a:pt x="128840" y="149979"/>
                  </a:moveTo>
                  <a:cubicBezTo>
                    <a:pt x="128840" y="149979"/>
                    <a:pt x="128840" y="149979"/>
                    <a:pt x="128840" y="149979"/>
                  </a:cubicBezTo>
                  <a:cubicBezTo>
                    <a:pt x="128840" y="150985"/>
                    <a:pt x="128840" y="150985"/>
                    <a:pt x="128840" y="151992"/>
                  </a:cubicBezTo>
                  <a:cubicBezTo>
                    <a:pt x="128840" y="151992"/>
                    <a:pt x="128840" y="152999"/>
                    <a:pt x="127834" y="152999"/>
                  </a:cubicBezTo>
                  <a:cubicBezTo>
                    <a:pt x="127834" y="154005"/>
                    <a:pt x="126827" y="154005"/>
                    <a:pt x="126827" y="155012"/>
                  </a:cubicBezTo>
                  <a:cubicBezTo>
                    <a:pt x="125820" y="156018"/>
                    <a:pt x="125820" y="156018"/>
                    <a:pt x="124814" y="157025"/>
                  </a:cubicBezTo>
                  <a:cubicBezTo>
                    <a:pt x="124814" y="157025"/>
                    <a:pt x="123807" y="158031"/>
                    <a:pt x="123807" y="158031"/>
                  </a:cubicBezTo>
                  <a:cubicBezTo>
                    <a:pt x="123807" y="158031"/>
                    <a:pt x="122801" y="158031"/>
                    <a:pt x="122801" y="158031"/>
                  </a:cubicBezTo>
                  <a:cubicBezTo>
                    <a:pt x="122801" y="158031"/>
                    <a:pt x="122801" y="158031"/>
                    <a:pt x="121794" y="158031"/>
                  </a:cubicBezTo>
                  <a:lnTo>
                    <a:pt x="105689" y="145953"/>
                  </a:lnTo>
                  <a:lnTo>
                    <a:pt x="93610" y="160045"/>
                  </a:lnTo>
                  <a:lnTo>
                    <a:pt x="109715" y="172123"/>
                  </a:lnTo>
                  <a:cubicBezTo>
                    <a:pt x="109715" y="172123"/>
                    <a:pt x="109715" y="172123"/>
                    <a:pt x="109715" y="173130"/>
                  </a:cubicBezTo>
                  <a:cubicBezTo>
                    <a:pt x="109715" y="173130"/>
                    <a:pt x="109715" y="174137"/>
                    <a:pt x="109715" y="174137"/>
                  </a:cubicBezTo>
                  <a:cubicBezTo>
                    <a:pt x="109715" y="174137"/>
                    <a:pt x="109715" y="175143"/>
                    <a:pt x="108709" y="175143"/>
                  </a:cubicBezTo>
                  <a:cubicBezTo>
                    <a:pt x="108709" y="176150"/>
                    <a:pt x="107702" y="176150"/>
                    <a:pt x="107702" y="177156"/>
                  </a:cubicBezTo>
                  <a:cubicBezTo>
                    <a:pt x="106696" y="178163"/>
                    <a:pt x="106696" y="178163"/>
                    <a:pt x="105689" y="179169"/>
                  </a:cubicBezTo>
                  <a:cubicBezTo>
                    <a:pt x="105689" y="179169"/>
                    <a:pt x="104683" y="180176"/>
                    <a:pt x="104683" y="180176"/>
                  </a:cubicBezTo>
                  <a:cubicBezTo>
                    <a:pt x="104683" y="180176"/>
                    <a:pt x="103676" y="180176"/>
                    <a:pt x="103676" y="180176"/>
                  </a:cubicBezTo>
                  <a:cubicBezTo>
                    <a:pt x="103676" y="180176"/>
                    <a:pt x="103676" y="180176"/>
                    <a:pt x="102669" y="180176"/>
                  </a:cubicBezTo>
                  <a:lnTo>
                    <a:pt x="66433" y="150985"/>
                  </a:lnTo>
                  <a:cubicBezTo>
                    <a:pt x="66433" y="150985"/>
                    <a:pt x="66433" y="150985"/>
                    <a:pt x="66433" y="149979"/>
                  </a:cubicBezTo>
                  <a:cubicBezTo>
                    <a:pt x="66433" y="149979"/>
                    <a:pt x="66433" y="148972"/>
                    <a:pt x="66433" y="148972"/>
                  </a:cubicBezTo>
                  <a:cubicBezTo>
                    <a:pt x="66433" y="148972"/>
                    <a:pt x="66433" y="147966"/>
                    <a:pt x="67440" y="147966"/>
                  </a:cubicBezTo>
                  <a:cubicBezTo>
                    <a:pt x="67440" y="146959"/>
                    <a:pt x="68446" y="146959"/>
                    <a:pt x="68446" y="145953"/>
                  </a:cubicBezTo>
                  <a:cubicBezTo>
                    <a:pt x="69453" y="144946"/>
                    <a:pt x="69453" y="144946"/>
                    <a:pt x="70459" y="143939"/>
                  </a:cubicBezTo>
                  <a:cubicBezTo>
                    <a:pt x="70459" y="143939"/>
                    <a:pt x="71466" y="142933"/>
                    <a:pt x="71466" y="142933"/>
                  </a:cubicBezTo>
                  <a:cubicBezTo>
                    <a:pt x="71466" y="142933"/>
                    <a:pt x="72473" y="142933"/>
                    <a:pt x="72473" y="142933"/>
                  </a:cubicBezTo>
                  <a:cubicBezTo>
                    <a:pt x="72473" y="142933"/>
                    <a:pt x="72473" y="142933"/>
                    <a:pt x="73479" y="142933"/>
                  </a:cubicBezTo>
                  <a:lnTo>
                    <a:pt x="87571" y="154005"/>
                  </a:lnTo>
                  <a:lnTo>
                    <a:pt x="99650" y="139913"/>
                  </a:lnTo>
                  <a:lnTo>
                    <a:pt x="85558" y="127834"/>
                  </a:lnTo>
                  <a:cubicBezTo>
                    <a:pt x="85558" y="127834"/>
                    <a:pt x="85558" y="127834"/>
                    <a:pt x="85558" y="126828"/>
                  </a:cubicBezTo>
                  <a:cubicBezTo>
                    <a:pt x="85558" y="126828"/>
                    <a:pt x="85558" y="125821"/>
                    <a:pt x="85558" y="125821"/>
                  </a:cubicBezTo>
                  <a:cubicBezTo>
                    <a:pt x="85558" y="125821"/>
                    <a:pt x="85558" y="124815"/>
                    <a:pt x="86564" y="124815"/>
                  </a:cubicBezTo>
                  <a:cubicBezTo>
                    <a:pt x="86564" y="123808"/>
                    <a:pt x="87571" y="123808"/>
                    <a:pt x="87571" y="122802"/>
                  </a:cubicBezTo>
                  <a:cubicBezTo>
                    <a:pt x="88578" y="121795"/>
                    <a:pt x="88578" y="121795"/>
                    <a:pt x="89584" y="120788"/>
                  </a:cubicBezTo>
                  <a:cubicBezTo>
                    <a:pt x="89584" y="120788"/>
                    <a:pt x="90591" y="119782"/>
                    <a:pt x="90591" y="119782"/>
                  </a:cubicBezTo>
                  <a:cubicBezTo>
                    <a:pt x="90591" y="119782"/>
                    <a:pt x="91597" y="119782"/>
                    <a:pt x="91597" y="119782"/>
                  </a:cubicBezTo>
                  <a:cubicBezTo>
                    <a:pt x="91597" y="119782"/>
                    <a:pt x="91597" y="119782"/>
                    <a:pt x="92604" y="119782"/>
                  </a:cubicBezTo>
                  <a:lnTo>
                    <a:pt x="128840" y="149979"/>
                  </a:lnTo>
                  <a:close/>
                  <a:moveTo>
                    <a:pt x="80525" y="191248"/>
                  </a:moveTo>
                  <a:cubicBezTo>
                    <a:pt x="79519" y="190242"/>
                    <a:pt x="78512" y="190242"/>
                    <a:pt x="77505" y="190242"/>
                  </a:cubicBezTo>
                  <a:cubicBezTo>
                    <a:pt x="76499" y="190242"/>
                    <a:pt x="75492" y="190242"/>
                    <a:pt x="74486" y="190242"/>
                  </a:cubicBezTo>
                  <a:cubicBezTo>
                    <a:pt x="73479" y="190242"/>
                    <a:pt x="72473" y="191248"/>
                    <a:pt x="71466" y="192255"/>
                  </a:cubicBezTo>
                  <a:cubicBezTo>
                    <a:pt x="70459" y="193261"/>
                    <a:pt x="69453" y="194268"/>
                    <a:pt x="68446" y="196281"/>
                  </a:cubicBezTo>
                  <a:lnTo>
                    <a:pt x="65427" y="201314"/>
                  </a:lnTo>
                  <a:lnTo>
                    <a:pt x="79519" y="209366"/>
                  </a:lnTo>
                  <a:lnTo>
                    <a:pt x="82538" y="204334"/>
                  </a:lnTo>
                  <a:cubicBezTo>
                    <a:pt x="83545" y="202321"/>
                    <a:pt x="84551" y="200307"/>
                    <a:pt x="84551" y="199301"/>
                  </a:cubicBezTo>
                  <a:cubicBezTo>
                    <a:pt x="84551" y="198294"/>
                    <a:pt x="84551" y="197288"/>
                    <a:pt x="84551" y="196281"/>
                  </a:cubicBezTo>
                  <a:cubicBezTo>
                    <a:pt x="84551" y="195275"/>
                    <a:pt x="83545" y="194268"/>
                    <a:pt x="83545" y="194268"/>
                  </a:cubicBezTo>
                  <a:cubicBezTo>
                    <a:pt x="82538" y="192255"/>
                    <a:pt x="81532" y="191248"/>
                    <a:pt x="80525" y="191248"/>
                  </a:cubicBezTo>
                  <a:moveTo>
                    <a:pt x="84551" y="182189"/>
                  </a:moveTo>
                  <a:cubicBezTo>
                    <a:pt x="86564" y="183196"/>
                    <a:pt x="88578" y="185209"/>
                    <a:pt x="89584" y="186215"/>
                  </a:cubicBezTo>
                  <a:cubicBezTo>
                    <a:pt x="90591" y="188229"/>
                    <a:pt x="91597" y="189235"/>
                    <a:pt x="92604" y="192255"/>
                  </a:cubicBezTo>
                  <a:cubicBezTo>
                    <a:pt x="92604" y="194268"/>
                    <a:pt x="93610" y="196281"/>
                    <a:pt x="92604" y="199301"/>
                  </a:cubicBezTo>
                  <a:cubicBezTo>
                    <a:pt x="92604" y="202321"/>
                    <a:pt x="90591" y="205340"/>
                    <a:pt x="88578" y="209366"/>
                  </a:cubicBezTo>
                  <a:lnTo>
                    <a:pt x="82538" y="220439"/>
                  </a:lnTo>
                  <a:cubicBezTo>
                    <a:pt x="82538" y="220439"/>
                    <a:pt x="82538" y="221445"/>
                    <a:pt x="81532" y="221445"/>
                  </a:cubicBezTo>
                  <a:cubicBezTo>
                    <a:pt x="81532" y="221445"/>
                    <a:pt x="80525" y="221445"/>
                    <a:pt x="80525" y="222452"/>
                  </a:cubicBezTo>
                  <a:cubicBezTo>
                    <a:pt x="80525" y="222452"/>
                    <a:pt x="79519" y="222452"/>
                    <a:pt x="79519" y="222452"/>
                  </a:cubicBezTo>
                  <a:cubicBezTo>
                    <a:pt x="79519" y="222452"/>
                    <a:pt x="78512" y="222452"/>
                    <a:pt x="78512" y="222452"/>
                  </a:cubicBezTo>
                  <a:lnTo>
                    <a:pt x="39256" y="200307"/>
                  </a:lnTo>
                  <a:cubicBezTo>
                    <a:pt x="39256" y="200307"/>
                    <a:pt x="39256" y="200307"/>
                    <a:pt x="39256" y="199301"/>
                  </a:cubicBezTo>
                  <a:cubicBezTo>
                    <a:pt x="39256" y="199301"/>
                    <a:pt x="39256" y="198294"/>
                    <a:pt x="39256" y="198294"/>
                  </a:cubicBezTo>
                  <a:cubicBezTo>
                    <a:pt x="39256" y="198294"/>
                    <a:pt x="39256" y="197288"/>
                    <a:pt x="40263" y="196281"/>
                  </a:cubicBezTo>
                  <a:cubicBezTo>
                    <a:pt x="40263" y="195275"/>
                    <a:pt x="41269" y="195275"/>
                    <a:pt x="41269" y="194268"/>
                  </a:cubicBezTo>
                  <a:cubicBezTo>
                    <a:pt x="41269" y="193261"/>
                    <a:pt x="42276" y="192255"/>
                    <a:pt x="42276" y="192255"/>
                  </a:cubicBezTo>
                  <a:cubicBezTo>
                    <a:pt x="42276" y="191248"/>
                    <a:pt x="43282" y="191248"/>
                    <a:pt x="43282" y="191248"/>
                  </a:cubicBezTo>
                  <a:cubicBezTo>
                    <a:pt x="43282" y="191248"/>
                    <a:pt x="44289" y="191248"/>
                    <a:pt x="44289" y="191248"/>
                  </a:cubicBezTo>
                  <a:cubicBezTo>
                    <a:pt x="44289" y="191248"/>
                    <a:pt x="44289" y="191248"/>
                    <a:pt x="45295" y="191248"/>
                  </a:cubicBezTo>
                  <a:lnTo>
                    <a:pt x="60394" y="199301"/>
                  </a:lnTo>
                  <a:lnTo>
                    <a:pt x="63413" y="193261"/>
                  </a:lnTo>
                  <a:cubicBezTo>
                    <a:pt x="65427" y="190242"/>
                    <a:pt x="67440" y="187222"/>
                    <a:pt x="68446" y="186215"/>
                  </a:cubicBezTo>
                  <a:cubicBezTo>
                    <a:pt x="70459" y="184202"/>
                    <a:pt x="71466" y="183196"/>
                    <a:pt x="73479" y="182189"/>
                  </a:cubicBezTo>
                  <a:cubicBezTo>
                    <a:pt x="75492" y="181183"/>
                    <a:pt x="77505" y="181183"/>
                    <a:pt x="79519" y="181183"/>
                  </a:cubicBezTo>
                  <a:cubicBezTo>
                    <a:pt x="80525" y="180176"/>
                    <a:pt x="82538" y="180176"/>
                    <a:pt x="84551" y="182189"/>
                  </a:cubicBezTo>
                  <a:moveTo>
                    <a:pt x="73479" y="234531"/>
                  </a:moveTo>
                  <a:cubicBezTo>
                    <a:pt x="74486" y="234531"/>
                    <a:pt x="74486" y="234531"/>
                    <a:pt x="73479" y="234531"/>
                  </a:cubicBezTo>
                  <a:cubicBezTo>
                    <a:pt x="74486" y="235537"/>
                    <a:pt x="74486" y="235537"/>
                    <a:pt x="74486" y="235537"/>
                  </a:cubicBezTo>
                  <a:cubicBezTo>
                    <a:pt x="74486" y="235537"/>
                    <a:pt x="74486" y="236544"/>
                    <a:pt x="74486" y="237550"/>
                  </a:cubicBezTo>
                  <a:cubicBezTo>
                    <a:pt x="74486" y="238557"/>
                    <a:pt x="74486" y="238557"/>
                    <a:pt x="73479" y="239564"/>
                  </a:cubicBezTo>
                  <a:cubicBezTo>
                    <a:pt x="73479" y="240570"/>
                    <a:pt x="72473" y="241577"/>
                    <a:pt x="72473" y="241577"/>
                  </a:cubicBezTo>
                  <a:cubicBezTo>
                    <a:pt x="72473" y="242583"/>
                    <a:pt x="71466" y="242583"/>
                    <a:pt x="71466" y="242583"/>
                  </a:cubicBezTo>
                  <a:cubicBezTo>
                    <a:pt x="71466" y="242583"/>
                    <a:pt x="71466" y="243590"/>
                    <a:pt x="70459" y="243590"/>
                  </a:cubicBezTo>
                  <a:cubicBezTo>
                    <a:pt x="70459" y="243590"/>
                    <a:pt x="70459" y="243590"/>
                    <a:pt x="69453" y="243590"/>
                  </a:cubicBezTo>
                  <a:lnTo>
                    <a:pt x="31203" y="230504"/>
                  </a:lnTo>
                  <a:lnTo>
                    <a:pt x="27177" y="240570"/>
                  </a:lnTo>
                  <a:cubicBezTo>
                    <a:pt x="32210" y="243590"/>
                    <a:pt x="37243" y="245603"/>
                    <a:pt x="41269" y="247616"/>
                  </a:cubicBezTo>
                  <a:cubicBezTo>
                    <a:pt x="45295" y="249629"/>
                    <a:pt x="48315" y="251642"/>
                    <a:pt x="51335" y="253656"/>
                  </a:cubicBezTo>
                  <a:cubicBezTo>
                    <a:pt x="54354" y="255669"/>
                    <a:pt x="56368" y="257682"/>
                    <a:pt x="57374" y="258688"/>
                  </a:cubicBezTo>
                  <a:cubicBezTo>
                    <a:pt x="59387" y="260702"/>
                    <a:pt x="60394" y="261708"/>
                    <a:pt x="60394" y="263721"/>
                  </a:cubicBezTo>
                  <a:cubicBezTo>
                    <a:pt x="61400" y="265734"/>
                    <a:pt x="61400" y="266741"/>
                    <a:pt x="61400" y="268754"/>
                  </a:cubicBezTo>
                  <a:cubicBezTo>
                    <a:pt x="61400" y="270767"/>
                    <a:pt x="60394" y="271774"/>
                    <a:pt x="60394" y="273787"/>
                  </a:cubicBezTo>
                  <a:cubicBezTo>
                    <a:pt x="60394" y="273787"/>
                    <a:pt x="60394" y="274794"/>
                    <a:pt x="60394" y="274794"/>
                  </a:cubicBezTo>
                  <a:cubicBezTo>
                    <a:pt x="60394" y="274794"/>
                    <a:pt x="60394" y="274794"/>
                    <a:pt x="59387" y="274794"/>
                  </a:cubicBezTo>
                  <a:cubicBezTo>
                    <a:pt x="59387" y="274794"/>
                    <a:pt x="58381" y="274794"/>
                    <a:pt x="58381" y="274794"/>
                  </a:cubicBezTo>
                  <a:cubicBezTo>
                    <a:pt x="57374" y="274794"/>
                    <a:pt x="57374" y="274794"/>
                    <a:pt x="56368" y="273787"/>
                  </a:cubicBezTo>
                  <a:cubicBezTo>
                    <a:pt x="55361" y="273787"/>
                    <a:pt x="54354" y="272780"/>
                    <a:pt x="54354" y="272780"/>
                  </a:cubicBezTo>
                  <a:cubicBezTo>
                    <a:pt x="53348" y="272780"/>
                    <a:pt x="53348" y="271774"/>
                    <a:pt x="53348" y="271774"/>
                  </a:cubicBezTo>
                  <a:cubicBezTo>
                    <a:pt x="53348" y="271774"/>
                    <a:pt x="53348" y="271774"/>
                    <a:pt x="52341" y="270767"/>
                  </a:cubicBezTo>
                  <a:cubicBezTo>
                    <a:pt x="52341" y="270767"/>
                    <a:pt x="52341" y="270767"/>
                    <a:pt x="52341" y="269761"/>
                  </a:cubicBezTo>
                  <a:cubicBezTo>
                    <a:pt x="52341" y="268754"/>
                    <a:pt x="52341" y="268754"/>
                    <a:pt x="52341" y="267748"/>
                  </a:cubicBezTo>
                  <a:cubicBezTo>
                    <a:pt x="52341" y="266741"/>
                    <a:pt x="52341" y="265734"/>
                    <a:pt x="51335" y="264728"/>
                  </a:cubicBezTo>
                  <a:cubicBezTo>
                    <a:pt x="50328" y="263721"/>
                    <a:pt x="49322" y="262715"/>
                    <a:pt x="48315" y="261708"/>
                  </a:cubicBezTo>
                  <a:cubicBezTo>
                    <a:pt x="47308" y="260702"/>
                    <a:pt x="45295" y="258688"/>
                    <a:pt x="42276" y="257682"/>
                  </a:cubicBezTo>
                  <a:cubicBezTo>
                    <a:pt x="40263" y="255669"/>
                    <a:pt x="37243" y="254662"/>
                    <a:pt x="33217" y="252649"/>
                  </a:cubicBezTo>
                  <a:cubicBezTo>
                    <a:pt x="29190" y="250636"/>
                    <a:pt x="25164" y="248623"/>
                    <a:pt x="20131" y="245603"/>
                  </a:cubicBezTo>
                  <a:cubicBezTo>
                    <a:pt x="19125" y="244596"/>
                    <a:pt x="18118" y="244596"/>
                    <a:pt x="18118" y="243590"/>
                  </a:cubicBezTo>
                  <a:cubicBezTo>
                    <a:pt x="18118" y="242583"/>
                    <a:pt x="18118" y="242583"/>
                    <a:pt x="18118" y="241577"/>
                  </a:cubicBezTo>
                  <a:lnTo>
                    <a:pt x="26171" y="218426"/>
                  </a:lnTo>
                  <a:cubicBezTo>
                    <a:pt x="26171" y="217419"/>
                    <a:pt x="27177" y="217419"/>
                    <a:pt x="27177" y="216412"/>
                  </a:cubicBezTo>
                  <a:cubicBezTo>
                    <a:pt x="28184" y="216412"/>
                    <a:pt x="29190" y="216412"/>
                    <a:pt x="29190" y="216412"/>
                  </a:cubicBezTo>
                  <a:lnTo>
                    <a:pt x="73479" y="234531"/>
                  </a:lnTo>
                  <a:close/>
                  <a:moveTo>
                    <a:pt x="16105" y="296938"/>
                  </a:moveTo>
                  <a:lnTo>
                    <a:pt x="16105" y="296938"/>
                  </a:lnTo>
                  <a:lnTo>
                    <a:pt x="35230" y="308010"/>
                  </a:lnTo>
                  <a:lnTo>
                    <a:pt x="37243" y="293918"/>
                  </a:lnTo>
                  <a:lnTo>
                    <a:pt x="16105" y="296938"/>
                  </a:lnTo>
                  <a:close/>
                  <a:moveTo>
                    <a:pt x="55361" y="280833"/>
                  </a:moveTo>
                  <a:cubicBezTo>
                    <a:pt x="56368" y="280833"/>
                    <a:pt x="57374" y="280833"/>
                    <a:pt x="57374" y="280833"/>
                  </a:cubicBezTo>
                  <a:cubicBezTo>
                    <a:pt x="58381" y="280833"/>
                    <a:pt x="58381" y="280833"/>
                    <a:pt x="58381" y="280833"/>
                  </a:cubicBezTo>
                  <a:cubicBezTo>
                    <a:pt x="58381" y="280833"/>
                    <a:pt x="58381" y="281840"/>
                    <a:pt x="58381" y="282846"/>
                  </a:cubicBezTo>
                  <a:cubicBezTo>
                    <a:pt x="58381" y="283853"/>
                    <a:pt x="58381" y="284859"/>
                    <a:pt x="58381" y="285866"/>
                  </a:cubicBezTo>
                  <a:cubicBezTo>
                    <a:pt x="58381" y="286872"/>
                    <a:pt x="58381" y="287879"/>
                    <a:pt x="57374" y="288885"/>
                  </a:cubicBezTo>
                  <a:cubicBezTo>
                    <a:pt x="57374" y="289892"/>
                    <a:pt x="57374" y="289892"/>
                    <a:pt x="57374" y="290899"/>
                  </a:cubicBezTo>
                  <a:cubicBezTo>
                    <a:pt x="57374" y="290899"/>
                    <a:pt x="57374" y="291905"/>
                    <a:pt x="56368" y="291905"/>
                  </a:cubicBezTo>
                  <a:cubicBezTo>
                    <a:pt x="56368" y="291905"/>
                    <a:pt x="56368" y="291905"/>
                    <a:pt x="55361" y="291905"/>
                  </a:cubicBezTo>
                  <a:lnTo>
                    <a:pt x="45295" y="292912"/>
                  </a:lnTo>
                  <a:lnTo>
                    <a:pt x="42276" y="311030"/>
                  </a:lnTo>
                  <a:lnTo>
                    <a:pt x="51335" y="316063"/>
                  </a:lnTo>
                  <a:cubicBezTo>
                    <a:pt x="51335" y="316063"/>
                    <a:pt x="52341" y="316063"/>
                    <a:pt x="52341" y="317069"/>
                  </a:cubicBezTo>
                  <a:cubicBezTo>
                    <a:pt x="52341" y="317069"/>
                    <a:pt x="52341" y="317069"/>
                    <a:pt x="52341" y="318076"/>
                  </a:cubicBezTo>
                  <a:cubicBezTo>
                    <a:pt x="52341" y="318076"/>
                    <a:pt x="52341" y="319083"/>
                    <a:pt x="52341" y="320089"/>
                  </a:cubicBezTo>
                  <a:cubicBezTo>
                    <a:pt x="52341" y="321096"/>
                    <a:pt x="52341" y="322102"/>
                    <a:pt x="52341" y="323109"/>
                  </a:cubicBezTo>
                  <a:cubicBezTo>
                    <a:pt x="52341" y="324115"/>
                    <a:pt x="52341" y="325122"/>
                    <a:pt x="51335" y="326129"/>
                  </a:cubicBezTo>
                  <a:cubicBezTo>
                    <a:pt x="51335" y="327135"/>
                    <a:pt x="51335" y="327135"/>
                    <a:pt x="50328" y="327135"/>
                  </a:cubicBezTo>
                  <a:cubicBezTo>
                    <a:pt x="50328" y="327135"/>
                    <a:pt x="49322" y="327135"/>
                    <a:pt x="49322" y="327135"/>
                  </a:cubicBezTo>
                  <a:cubicBezTo>
                    <a:pt x="48315" y="327135"/>
                    <a:pt x="48315" y="327135"/>
                    <a:pt x="47308" y="326129"/>
                  </a:cubicBezTo>
                  <a:lnTo>
                    <a:pt x="6039" y="302977"/>
                  </a:lnTo>
                  <a:cubicBezTo>
                    <a:pt x="6039" y="302977"/>
                    <a:pt x="5033" y="302977"/>
                    <a:pt x="5033" y="301971"/>
                  </a:cubicBezTo>
                  <a:cubicBezTo>
                    <a:pt x="5033" y="301971"/>
                    <a:pt x="5033" y="300964"/>
                    <a:pt x="5033" y="300964"/>
                  </a:cubicBezTo>
                  <a:cubicBezTo>
                    <a:pt x="5033" y="300964"/>
                    <a:pt x="5033" y="299958"/>
                    <a:pt x="5033" y="298951"/>
                  </a:cubicBezTo>
                  <a:cubicBezTo>
                    <a:pt x="5033" y="297945"/>
                    <a:pt x="5033" y="296938"/>
                    <a:pt x="5033" y="295931"/>
                  </a:cubicBezTo>
                  <a:cubicBezTo>
                    <a:pt x="5033" y="294925"/>
                    <a:pt x="5033" y="292912"/>
                    <a:pt x="6039" y="291905"/>
                  </a:cubicBezTo>
                  <a:cubicBezTo>
                    <a:pt x="6039" y="290899"/>
                    <a:pt x="6039" y="289892"/>
                    <a:pt x="7046" y="289892"/>
                  </a:cubicBezTo>
                  <a:cubicBezTo>
                    <a:pt x="7046" y="289892"/>
                    <a:pt x="7046" y="288885"/>
                    <a:pt x="8053" y="288885"/>
                  </a:cubicBezTo>
                  <a:cubicBezTo>
                    <a:pt x="8053" y="288885"/>
                    <a:pt x="9059" y="288885"/>
                    <a:pt x="9059" y="288885"/>
                  </a:cubicBezTo>
                  <a:lnTo>
                    <a:pt x="55361" y="280833"/>
                  </a:lnTo>
                  <a:close/>
                  <a:moveTo>
                    <a:pt x="17112" y="339214"/>
                  </a:moveTo>
                  <a:cubicBezTo>
                    <a:pt x="15098" y="339214"/>
                    <a:pt x="14092" y="339214"/>
                    <a:pt x="13085" y="340221"/>
                  </a:cubicBezTo>
                  <a:cubicBezTo>
                    <a:pt x="12079" y="341227"/>
                    <a:pt x="11072" y="341227"/>
                    <a:pt x="10066" y="342234"/>
                  </a:cubicBezTo>
                  <a:cubicBezTo>
                    <a:pt x="9059" y="343240"/>
                    <a:pt x="9059" y="344247"/>
                    <a:pt x="9059" y="345253"/>
                  </a:cubicBezTo>
                  <a:cubicBezTo>
                    <a:pt x="9059" y="346260"/>
                    <a:pt x="9059" y="347267"/>
                    <a:pt x="9059" y="348273"/>
                  </a:cubicBezTo>
                  <a:lnTo>
                    <a:pt x="9059" y="352299"/>
                  </a:lnTo>
                  <a:lnTo>
                    <a:pt x="26171" y="352299"/>
                  </a:lnTo>
                  <a:lnTo>
                    <a:pt x="26171" y="347267"/>
                  </a:lnTo>
                  <a:cubicBezTo>
                    <a:pt x="26171" y="345253"/>
                    <a:pt x="26171" y="344247"/>
                    <a:pt x="25164" y="343240"/>
                  </a:cubicBezTo>
                  <a:cubicBezTo>
                    <a:pt x="25164" y="342234"/>
                    <a:pt x="24158" y="341227"/>
                    <a:pt x="23151" y="340221"/>
                  </a:cubicBezTo>
                  <a:cubicBezTo>
                    <a:pt x="22144" y="339214"/>
                    <a:pt x="21138" y="339214"/>
                    <a:pt x="20131" y="338207"/>
                  </a:cubicBezTo>
                  <a:cubicBezTo>
                    <a:pt x="20131" y="339214"/>
                    <a:pt x="18118" y="339214"/>
                    <a:pt x="17112" y="339214"/>
                  </a:cubicBezTo>
                  <a:moveTo>
                    <a:pt x="17112" y="328142"/>
                  </a:moveTo>
                  <a:cubicBezTo>
                    <a:pt x="20131" y="328142"/>
                    <a:pt x="22144" y="329148"/>
                    <a:pt x="24158" y="329148"/>
                  </a:cubicBezTo>
                  <a:cubicBezTo>
                    <a:pt x="26171" y="330155"/>
                    <a:pt x="28184" y="331161"/>
                    <a:pt x="29190" y="333175"/>
                  </a:cubicBezTo>
                  <a:cubicBezTo>
                    <a:pt x="30197" y="335188"/>
                    <a:pt x="31203" y="337201"/>
                    <a:pt x="32210" y="339214"/>
                  </a:cubicBezTo>
                  <a:cubicBezTo>
                    <a:pt x="33217" y="341227"/>
                    <a:pt x="33217" y="344247"/>
                    <a:pt x="33217" y="348273"/>
                  </a:cubicBezTo>
                  <a:lnTo>
                    <a:pt x="33217" y="352299"/>
                  </a:lnTo>
                  <a:lnTo>
                    <a:pt x="49322" y="352299"/>
                  </a:lnTo>
                  <a:cubicBezTo>
                    <a:pt x="49322" y="352299"/>
                    <a:pt x="49322" y="352299"/>
                    <a:pt x="50328" y="352299"/>
                  </a:cubicBezTo>
                  <a:cubicBezTo>
                    <a:pt x="50328" y="352299"/>
                    <a:pt x="50328" y="352299"/>
                    <a:pt x="50328" y="353306"/>
                  </a:cubicBezTo>
                  <a:cubicBezTo>
                    <a:pt x="50328" y="353306"/>
                    <a:pt x="50328" y="354313"/>
                    <a:pt x="50328" y="355319"/>
                  </a:cubicBezTo>
                  <a:cubicBezTo>
                    <a:pt x="50328" y="356326"/>
                    <a:pt x="50328" y="356326"/>
                    <a:pt x="50328" y="357332"/>
                  </a:cubicBezTo>
                  <a:cubicBezTo>
                    <a:pt x="50328" y="358339"/>
                    <a:pt x="50328" y="359345"/>
                    <a:pt x="50328" y="359345"/>
                  </a:cubicBezTo>
                  <a:cubicBezTo>
                    <a:pt x="50328" y="360352"/>
                    <a:pt x="50328" y="360352"/>
                    <a:pt x="50328" y="360352"/>
                  </a:cubicBezTo>
                  <a:cubicBezTo>
                    <a:pt x="50328" y="360352"/>
                    <a:pt x="50328" y="361359"/>
                    <a:pt x="49322" y="361359"/>
                  </a:cubicBezTo>
                  <a:cubicBezTo>
                    <a:pt x="49322" y="361359"/>
                    <a:pt x="49322" y="361359"/>
                    <a:pt x="48315" y="361359"/>
                  </a:cubicBezTo>
                  <a:lnTo>
                    <a:pt x="4026" y="360352"/>
                  </a:lnTo>
                  <a:cubicBezTo>
                    <a:pt x="3020" y="360352"/>
                    <a:pt x="2013" y="360352"/>
                    <a:pt x="1007" y="359345"/>
                  </a:cubicBezTo>
                  <a:cubicBezTo>
                    <a:pt x="0" y="358339"/>
                    <a:pt x="0" y="358339"/>
                    <a:pt x="0" y="357332"/>
                  </a:cubicBezTo>
                  <a:lnTo>
                    <a:pt x="0" y="345253"/>
                  </a:lnTo>
                  <a:cubicBezTo>
                    <a:pt x="0" y="344247"/>
                    <a:pt x="0" y="343240"/>
                    <a:pt x="0" y="342234"/>
                  </a:cubicBezTo>
                  <a:cubicBezTo>
                    <a:pt x="0" y="341227"/>
                    <a:pt x="0" y="340221"/>
                    <a:pt x="1007" y="338207"/>
                  </a:cubicBezTo>
                  <a:cubicBezTo>
                    <a:pt x="1007" y="337201"/>
                    <a:pt x="2013" y="335188"/>
                    <a:pt x="3020" y="334181"/>
                  </a:cubicBezTo>
                  <a:cubicBezTo>
                    <a:pt x="4026" y="332168"/>
                    <a:pt x="5033" y="331161"/>
                    <a:pt x="6039" y="330155"/>
                  </a:cubicBezTo>
                  <a:cubicBezTo>
                    <a:pt x="7046" y="329148"/>
                    <a:pt x="9059" y="328142"/>
                    <a:pt x="10066" y="328142"/>
                  </a:cubicBezTo>
                  <a:cubicBezTo>
                    <a:pt x="13085" y="328142"/>
                    <a:pt x="15098" y="328142"/>
                    <a:pt x="17112" y="328142"/>
                  </a:cubicBezTo>
                  <a:moveTo>
                    <a:pt x="47308" y="376457"/>
                  </a:moveTo>
                  <a:cubicBezTo>
                    <a:pt x="48315" y="376457"/>
                    <a:pt x="48315" y="376457"/>
                    <a:pt x="49322" y="376457"/>
                  </a:cubicBezTo>
                  <a:cubicBezTo>
                    <a:pt x="49322" y="376457"/>
                    <a:pt x="50328" y="376457"/>
                    <a:pt x="50328" y="376457"/>
                  </a:cubicBezTo>
                  <a:cubicBezTo>
                    <a:pt x="50328" y="376457"/>
                    <a:pt x="51335" y="376457"/>
                    <a:pt x="51335" y="376457"/>
                  </a:cubicBezTo>
                  <a:cubicBezTo>
                    <a:pt x="51335" y="376457"/>
                    <a:pt x="51335" y="376457"/>
                    <a:pt x="51335" y="377464"/>
                  </a:cubicBezTo>
                  <a:lnTo>
                    <a:pt x="54354" y="402628"/>
                  </a:lnTo>
                  <a:cubicBezTo>
                    <a:pt x="54354" y="403634"/>
                    <a:pt x="54354" y="404641"/>
                    <a:pt x="53348" y="404641"/>
                  </a:cubicBezTo>
                  <a:cubicBezTo>
                    <a:pt x="53348" y="405648"/>
                    <a:pt x="52341" y="405648"/>
                    <a:pt x="51335" y="405648"/>
                  </a:cubicBezTo>
                  <a:lnTo>
                    <a:pt x="8053" y="410680"/>
                  </a:lnTo>
                  <a:cubicBezTo>
                    <a:pt x="7046" y="410680"/>
                    <a:pt x="6039" y="410680"/>
                    <a:pt x="5033" y="409674"/>
                  </a:cubicBezTo>
                  <a:cubicBezTo>
                    <a:pt x="5033" y="409674"/>
                    <a:pt x="5033" y="409674"/>
                    <a:pt x="5033" y="408667"/>
                  </a:cubicBezTo>
                  <a:lnTo>
                    <a:pt x="2013" y="383503"/>
                  </a:lnTo>
                  <a:cubicBezTo>
                    <a:pt x="2013" y="383503"/>
                    <a:pt x="2013" y="383503"/>
                    <a:pt x="2013" y="382496"/>
                  </a:cubicBezTo>
                  <a:cubicBezTo>
                    <a:pt x="2013" y="382496"/>
                    <a:pt x="2013" y="382496"/>
                    <a:pt x="3020" y="381490"/>
                  </a:cubicBezTo>
                  <a:cubicBezTo>
                    <a:pt x="3020" y="381490"/>
                    <a:pt x="4026" y="381490"/>
                    <a:pt x="4026" y="381490"/>
                  </a:cubicBezTo>
                  <a:cubicBezTo>
                    <a:pt x="4026" y="381490"/>
                    <a:pt x="5033" y="381490"/>
                    <a:pt x="6039" y="381490"/>
                  </a:cubicBezTo>
                  <a:cubicBezTo>
                    <a:pt x="7046" y="381490"/>
                    <a:pt x="7046" y="381490"/>
                    <a:pt x="8053" y="381490"/>
                  </a:cubicBezTo>
                  <a:cubicBezTo>
                    <a:pt x="8053" y="381490"/>
                    <a:pt x="9059" y="381490"/>
                    <a:pt x="9059" y="381490"/>
                  </a:cubicBezTo>
                  <a:cubicBezTo>
                    <a:pt x="9059" y="381490"/>
                    <a:pt x="10066" y="381490"/>
                    <a:pt x="10066" y="381490"/>
                  </a:cubicBezTo>
                  <a:cubicBezTo>
                    <a:pt x="10066" y="381490"/>
                    <a:pt x="10066" y="381490"/>
                    <a:pt x="10066" y="382496"/>
                  </a:cubicBezTo>
                  <a:lnTo>
                    <a:pt x="12079" y="400615"/>
                  </a:lnTo>
                  <a:lnTo>
                    <a:pt x="24158" y="399608"/>
                  </a:lnTo>
                  <a:lnTo>
                    <a:pt x="22144" y="384510"/>
                  </a:lnTo>
                  <a:cubicBezTo>
                    <a:pt x="22144" y="384510"/>
                    <a:pt x="22144" y="384510"/>
                    <a:pt x="22144" y="383503"/>
                  </a:cubicBezTo>
                  <a:cubicBezTo>
                    <a:pt x="22144" y="383503"/>
                    <a:pt x="22144" y="383503"/>
                    <a:pt x="23151" y="382496"/>
                  </a:cubicBezTo>
                  <a:cubicBezTo>
                    <a:pt x="23151" y="382496"/>
                    <a:pt x="24158" y="382496"/>
                    <a:pt x="24158" y="382496"/>
                  </a:cubicBezTo>
                  <a:cubicBezTo>
                    <a:pt x="24158" y="382496"/>
                    <a:pt x="25164" y="382496"/>
                    <a:pt x="26171" y="382496"/>
                  </a:cubicBezTo>
                  <a:cubicBezTo>
                    <a:pt x="27177" y="382496"/>
                    <a:pt x="27177" y="382496"/>
                    <a:pt x="28184" y="382496"/>
                  </a:cubicBezTo>
                  <a:cubicBezTo>
                    <a:pt x="29190" y="382496"/>
                    <a:pt x="29190" y="382496"/>
                    <a:pt x="29190" y="382496"/>
                  </a:cubicBezTo>
                  <a:cubicBezTo>
                    <a:pt x="29190" y="382496"/>
                    <a:pt x="30197" y="382496"/>
                    <a:pt x="30197" y="382496"/>
                  </a:cubicBezTo>
                  <a:cubicBezTo>
                    <a:pt x="30197" y="382496"/>
                    <a:pt x="30197" y="382496"/>
                    <a:pt x="30197" y="383503"/>
                  </a:cubicBezTo>
                  <a:lnTo>
                    <a:pt x="32210" y="398602"/>
                  </a:lnTo>
                  <a:lnTo>
                    <a:pt x="45295" y="396588"/>
                  </a:lnTo>
                  <a:lnTo>
                    <a:pt x="43282" y="378470"/>
                  </a:lnTo>
                  <a:cubicBezTo>
                    <a:pt x="43282" y="378470"/>
                    <a:pt x="43282" y="378470"/>
                    <a:pt x="43282" y="377464"/>
                  </a:cubicBezTo>
                  <a:cubicBezTo>
                    <a:pt x="43282" y="377464"/>
                    <a:pt x="43282" y="377464"/>
                    <a:pt x="44289" y="376457"/>
                  </a:cubicBezTo>
                  <a:cubicBezTo>
                    <a:pt x="44289" y="376457"/>
                    <a:pt x="45295" y="376457"/>
                    <a:pt x="45295" y="376457"/>
                  </a:cubicBezTo>
                  <a:cubicBezTo>
                    <a:pt x="46302" y="377464"/>
                    <a:pt x="46302" y="376457"/>
                    <a:pt x="47308" y="376457"/>
                  </a:cubicBezTo>
                  <a:moveTo>
                    <a:pt x="20131" y="443897"/>
                  </a:moveTo>
                  <a:lnTo>
                    <a:pt x="23151" y="454969"/>
                  </a:lnTo>
                  <a:cubicBezTo>
                    <a:pt x="27177" y="453963"/>
                    <a:pt x="30197" y="453963"/>
                    <a:pt x="33217" y="452956"/>
                  </a:cubicBezTo>
                  <a:cubicBezTo>
                    <a:pt x="36236" y="452956"/>
                    <a:pt x="39256" y="451950"/>
                    <a:pt x="41269" y="451950"/>
                  </a:cubicBezTo>
                  <a:cubicBezTo>
                    <a:pt x="43282" y="451950"/>
                    <a:pt x="45295" y="451950"/>
                    <a:pt x="47308" y="451950"/>
                  </a:cubicBezTo>
                  <a:cubicBezTo>
                    <a:pt x="49322" y="451950"/>
                    <a:pt x="50328" y="451950"/>
                    <a:pt x="51335" y="451950"/>
                  </a:cubicBezTo>
                  <a:cubicBezTo>
                    <a:pt x="52341" y="451950"/>
                    <a:pt x="53348" y="451950"/>
                    <a:pt x="54354" y="452956"/>
                  </a:cubicBezTo>
                  <a:cubicBezTo>
                    <a:pt x="55361" y="452956"/>
                    <a:pt x="56368" y="453963"/>
                    <a:pt x="57374" y="453963"/>
                  </a:cubicBezTo>
                  <a:lnTo>
                    <a:pt x="51335" y="434838"/>
                  </a:lnTo>
                  <a:lnTo>
                    <a:pt x="20131" y="443897"/>
                  </a:lnTo>
                  <a:close/>
                  <a:moveTo>
                    <a:pt x="67440" y="413700"/>
                  </a:moveTo>
                  <a:cubicBezTo>
                    <a:pt x="67440" y="413700"/>
                    <a:pt x="67440" y="413700"/>
                    <a:pt x="67440" y="413700"/>
                  </a:cubicBezTo>
                  <a:cubicBezTo>
                    <a:pt x="68446" y="413700"/>
                    <a:pt x="68446" y="413700"/>
                    <a:pt x="68446" y="414707"/>
                  </a:cubicBezTo>
                  <a:cubicBezTo>
                    <a:pt x="68446" y="414707"/>
                    <a:pt x="68446" y="415713"/>
                    <a:pt x="69453" y="415713"/>
                  </a:cubicBezTo>
                  <a:cubicBezTo>
                    <a:pt x="69453" y="416720"/>
                    <a:pt x="69453" y="416720"/>
                    <a:pt x="70459" y="417726"/>
                  </a:cubicBezTo>
                  <a:cubicBezTo>
                    <a:pt x="70459" y="418733"/>
                    <a:pt x="70459" y="419740"/>
                    <a:pt x="71466" y="419740"/>
                  </a:cubicBezTo>
                  <a:cubicBezTo>
                    <a:pt x="71466" y="420746"/>
                    <a:pt x="71466" y="420746"/>
                    <a:pt x="71466" y="420746"/>
                  </a:cubicBezTo>
                  <a:cubicBezTo>
                    <a:pt x="71466" y="420746"/>
                    <a:pt x="71466" y="421753"/>
                    <a:pt x="71466" y="421753"/>
                  </a:cubicBezTo>
                  <a:cubicBezTo>
                    <a:pt x="71466" y="421753"/>
                    <a:pt x="71466" y="421753"/>
                    <a:pt x="70459" y="421753"/>
                  </a:cubicBezTo>
                  <a:lnTo>
                    <a:pt x="59387" y="424772"/>
                  </a:lnTo>
                  <a:lnTo>
                    <a:pt x="68446" y="456983"/>
                  </a:lnTo>
                  <a:lnTo>
                    <a:pt x="79519" y="453963"/>
                  </a:lnTo>
                  <a:cubicBezTo>
                    <a:pt x="79519" y="453963"/>
                    <a:pt x="79519" y="453963"/>
                    <a:pt x="80525" y="453963"/>
                  </a:cubicBezTo>
                  <a:cubicBezTo>
                    <a:pt x="80525" y="453963"/>
                    <a:pt x="80525" y="453963"/>
                    <a:pt x="81532" y="454969"/>
                  </a:cubicBezTo>
                  <a:cubicBezTo>
                    <a:pt x="81532" y="454969"/>
                    <a:pt x="81532" y="455976"/>
                    <a:pt x="82538" y="455976"/>
                  </a:cubicBezTo>
                  <a:cubicBezTo>
                    <a:pt x="82538" y="456983"/>
                    <a:pt x="82538" y="456983"/>
                    <a:pt x="83545" y="457989"/>
                  </a:cubicBezTo>
                  <a:cubicBezTo>
                    <a:pt x="83545" y="458996"/>
                    <a:pt x="83545" y="460002"/>
                    <a:pt x="83545" y="460002"/>
                  </a:cubicBezTo>
                  <a:cubicBezTo>
                    <a:pt x="83545" y="461009"/>
                    <a:pt x="83545" y="461009"/>
                    <a:pt x="83545" y="461009"/>
                  </a:cubicBezTo>
                  <a:cubicBezTo>
                    <a:pt x="83545" y="461009"/>
                    <a:pt x="83545" y="462015"/>
                    <a:pt x="83545" y="462015"/>
                  </a:cubicBezTo>
                  <a:cubicBezTo>
                    <a:pt x="83545" y="462015"/>
                    <a:pt x="83545" y="462015"/>
                    <a:pt x="82538" y="462015"/>
                  </a:cubicBezTo>
                  <a:lnTo>
                    <a:pt x="65427" y="467048"/>
                  </a:lnTo>
                  <a:cubicBezTo>
                    <a:pt x="64420" y="467048"/>
                    <a:pt x="64420" y="467048"/>
                    <a:pt x="63413" y="467048"/>
                  </a:cubicBezTo>
                  <a:cubicBezTo>
                    <a:pt x="63413" y="467048"/>
                    <a:pt x="62407" y="466042"/>
                    <a:pt x="62407" y="466042"/>
                  </a:cubicBezTo>
                  <a:lnTo>
                    <a:pt x="60394" y="464029"/>
                  </a:lnTo>
                  <a:cubicBezTo>
                    <a:pt x="59387" y="464029"/>
                    <a:pt x="58381" y="463022"/>
                    <a:pt x="57374" y="463022"/>
                  </a:cubicBezTo>
                  <a:cubicBezTo>
                    <a:pt x="56368" y="463022"/>
                    <a:pt x="55361" y="462015"/>
                    <a:pt x="53348" y="462015"/>
                  </a:cubicBezTo>
                  <a:cubicBezTo>
                    <a:pt x="52341" y="462015"/>
                    <a:pt x="50328" y="462015"/>
                    <a:pt x="48315" y="462015"/>
                  </a:cubicBezTo>
                  <a:cubicBezTo>
                    <a:pt x="46302" y="462015"/>
                    <a:pt x="44289" y="462015"/>
                    <a:pt x="41269" y="462015"/>
                  </a:cubicBezTo>
                  <a:cubicBezTo>
                    <a:pt x="38249" y="462015"/>
                    <a:pt x="35230" y="463022"/>
                    <a:pt x="32210" y="463022"/>
                  </a:cubicBezTo>
                  <a:cubicBezTo>
                    <a:pt x="29190" y="463022"/>
                    <a:pt x="24158" y="464029"/>
                    <a:pt x="20131" y="465035"/>
                  </a:cubicBezTo>
                  <a:cubicBezTo>
                    <a:pt x="19125" y="465035"/>
                    <a:pt x="18118" y="465035"/>
                    <a:pt x="17112" y="465035"/>
                  </a:cubicBezTo>
                  <a:cubicBezTo>
                    <a:pt x="16105" y="465035"/>
                    <a:pt x="16105" y="464029"/>
                    <a:pt x="16105" y="463022"/>
                  </a:cubicBezTo>
                  <a:lnTo>
                    <a:pt x="9059" y="438864"/>
                  </a:lnTo>
                  <a:cubicBezTo>
                    <a:pt x="9059" y="437858"/>
                    <a:pt x="9059" y="436851"/>
                    <a:pt x="9059" y="436851"/>
                  </a:cubicBezTo>
                  <a:cubicBezTo>
                    <a:pt x="9059" y="435845"/>
                    <a:pt x="10066" y="435845"/>
                    <a:pt x="11072" y="435845"/>
                  </a:cubicBezTo>
                  <a:lnTo>
                    <a:pt x="48315" y="425779"/>
                  </a:lnTo>
                  <a:lnTo>
                    <a:pt x="47308" y="421753"/>
                  </a:lnTo>
                  <a:cubicBezTo>
                    <a:pt x="47308" y="420746"/>
                    <a:pt x="47308" y="420746"/>
                    <a:pt x="47308" y="419740"/>
                  </a:cubicBezTo>
                  <a:cubicBezTo>
                    <a:pt x="47308" y="419740"/>
                    <a:pt x="48315" y="418733"/>
                    <a:pt x="48315" y="418733"/>
                  </a:cubicBezTo>
                  <a:lnTo>
                    <a:pt x="67440" y="413700"/>
                  </a:lnTo>
                  <a:close/>
                  <a:moveTo>
                    <a:pt x="69453" y="474094"/>
                  </a:moveTo>
                  <a:cubicBezTo>
                    <a:pt x="70459" y="474094"/>
                    <a:pt x="70459" y="473088"/>
                    <a:pt x="71466" y="473088"/>
                  </a:cubicBezTo>
                  <a:cubicBezTo>
                    <a:pt x="71466" y="473088"/>
                    <a:pt x="72473" y="473088"/>
                    <a:pt x="72473" y="473088"/>
                  </a:cubicBezTo>
                  <a:cubicBezTo>
                    <a:pt x="72473" y="473088"/>
                    <a:pt x="73479" y="473088"/>
                    <a:pt x="73479" y="473088"/>
                  </a:cubicBezTo>
                  <a:cubicBezTo>
                    <a:pt x="73479" y="473088"/>
                    <a:pt x="73479" y="473088"/>
                    <a:pt x="73479" y="474094"/>
                  </a:cubicBezTo>
                  <a:lnTo>
                    <a:pt x="84551" y="496239"/>
                  </a:lnTo>
                  <a:cubicBezTo>
                    <a:pt x="84551" y="497245"/>
                    <a:pt x="84551" y="498252"/>
                    <a:pt x="84551" y="498252"/>
                  </a:cubicBezTo>
                  <a:cubicBezTo>
                    <a:pt x="84551" y="499259"/>
                    <a:pt x="83545" y="499259"/>
                    <a:pt x="82538" y="500265"/>
                  </a:cubicBezTo>
                  <a:lnTo>
                    <a:pt x="43282" y="518383"/>
                  </a:lnTo>
                  <a:cubicBezTo>
                    <a:pt x="42276" y="518383"/>
                    <a:pt x="41269" y="519390"/>
                    <a:pt x="40263" y="518383"/>
                  </a:cubicBezTo>
                  <a:cubicBezTo>
                    <a:pt x="39256" y="518383"/>
                    <a:pt x="39256" y="517377"/>
                    <a:pt x="38249" y="516370"/>
                  </a:cubicBezTo>
                  <a:lnTo>
                    <a:pt x="27177" y="494226"/>
                  </a:lnTo>
                  <a:cubicBezTo>
                    <a:pt x="27177" y="494226"/>
                    <a:pt x="27177" y="494226"/>
                    <a:pt x="27177" y="493219"/>
                  </a:cubicBezTo>
                  <a:cubicBezTo>
                    <a:pt x="27177" y="493219"/>
                    <a:pt x="27177" y="493219"/>
                    <a:pt x="27177" y="492213"/>
                  </a:cubicBezTo>
                  <a:cubicBezTo>
                    <a:pt x="27177" y="492213"/>
                    <a:pt x="28184" y="491206"/>
                    <a:pt x="28184" y="491206"/>
                  </a:cubicBezTo>
                  <a:cubicBezTo>
                    <a:pt x="28184" y="491206"/>
                    <a:pt x="29190" y="490199"/>
                    <a:pt x="30197" y="490199"/>
                  </a:cubicBezTo>
                  <a:cubicBezTo>
                    <a:pt x="31203" y="490199"/>
                    <a:pt x="31203" y="489193"/>
                    <a:pt x="32210" y="489193"/>
                  </a:cubicBezTo>
                  <a:cubicBezTo>
                    <a:pt x="32210" y="489193"/>
                    <a:pt x="33217" y="489193"/>
                    <a:pt x="33217" y="489193"/>
                  </a:cubicBezTo>
                  <a:cubicBezTo>
                    <a:pt x="33217" y="489193"/>
                    <a:pt x="34223" y="489193"/>
                    <a:pt x="34223" y="489193"/>
                  </a:cubicBezTo>
                  <a:cubicBezTo>
                    <a:pt x="34223" y="489193"/>
                    <a:pt x="34223" y="489193"/>
                    <a:pt x="34223" y="489193"/>
                  </a:cubicBezTo>
                  <a:lnTo>
                    <a:pt x="42276" y="505298"/>
                  </a:lnTo>
                  <a:lnTo>
                    <a:pt x="53348" y="500265"/>
                  </a:lnTo>
                  <a:lnTo>
                    <a:pt x="47308" y="486173"/>
                  </a:lnTo>
                  <a:cubicBezTo>
                    <a:pt x="47308" y="486173"/>
                    <a:pt x="47308" y="486173"/>
                    <a:pt x="47308" y="485167"/>
                  </a:cubicBezTo>
                  <a:cubicBezTo>
                    <a:pt x="47308" y="485167"/>
                    <a:pt x="47308" y="485167"/>
                    <a:pt x="47308" y="484160"/>
                  </a:cubicBezTo>
                  <a:cubicBezTo>
                    <a:pt x="47308" y="484160"/>
                    <a:pt x="48315" y="484160"/>
                    <a:pt x="48315" y="483153"/>
                  </a:cubicBezTo>
                  <a:cubicBezTo>
                    <a:pt x="48315" y="483153"/>
                    <a:pt x="49322" y="482147"/>
                    <a:pt x="50328" y="482147"/>
                  </a:cubicBezTo>
                  <a:cubicBezTo>
                    <a:pt x="51335" y="482147"/>
                    <a:pt x="51335" y="481140"/>
                    <a:pt x="52341" y="481140"/>
                  </a:cubicBezTo>
                  <a:cubicBezTo>
                    <a:pt x="52341" y="481140"/>
                    <a:pt x="53348" y="481140"/>
                    <a:pt x="53348" y="481140"/>
                  </a:cubicBezTo>
                  <a:cubicBezTo>
                    <a:pt x="53348" y="481140"/>
                    <a:pt x="54354" y="481140"/>
                    <a:pt x="54354" y="481140"/>
                  </a:cubicBezTo>
                  <a:cubicBezTo>
                    <a:pt x="54354" y="481140"/>
                    <a:pt x="54354" y="481140"/>
                    <a:pt x="54354" y="481140"/>
                  </a:cubicBezTo>
                  <a:lnTo>
                    <a:pt x="60394" y="495232"/>
                  </a:lnTo>
                  <a:lnTo>
                    <a:pt x="73479" y="489193"/>
                  </a:lnTo>
                  <a:lnTo>
                    <a:pt x="65427" y="473088"/>
                  </a:lnTo>
                  <a:cubicBezTo>
                    <a:pt x="65427" y="473088"/>
                    <a:pt x="65427" y="473088"/>
                    <a:pt x="65427" y="472081"/>
                  </a:cubicBezTo>
                  <a:cubicBezTo>
                    <a:pt x="65427" y="472081"/>
                    <a:pt x="65427" y="472081"/>
                    <a:pt x="65427" y="471075"/>
                  </a:cubicBezTo>
                  <a:cubicBezTo>
                    <a:pt x="65427" y="471075"/>
                    <a:pt x="66433" y="470068"/>
                    <a:pt x="66433" y="470068"/>
                  </a:cubicBezTo>
                  <a:cubicBezTo>
                    <a:pt x="68446" y="474094"/>
                    <a:pt x="69453" y="474094"/>
                    <a:pt x="69453" y="474094"/>
                  </a:cubicBezTo>
                  <a:moveTo>
                    <a:pt x="77505" y="556633"/>
                  </a:moveTo>
                  <a:cubicBezTo>
                    <a:pt x="78512" y="557640"/>
                    <a:pt x="80525" y="559653"/>
                    <a:pt x="81532" y="559653"/>
                  </a:cubicBezTo>
                  <a:cubicBezTo>
                    <a:pt x="82538" y="560659"/>
                    <a:pt x="84551" y="560659"/>
                    <a:pt x="85558" y="560659"/>
                  </a:cubicBezTo>
                  <a:cubicBezTo>
                    <a:pt x="86564" y="560659"/>
                    <a:pt x="87571" y="560659"/>
                    <a:pt x="89584" y="560659"/>
                  </a:cubicBezTo>
                  <a:cubicBezTo>
                    <a:pt x="90591" y="560659"/>
                    <a:pt x="91597" y="559653"/>
                    <a:pt x="93610" y="558646"/>
                  </a:cubicBezTo>
                  <a:cubicBezTo>
                    <a:pt x="94617" y="557640"/>
                    <a:pt x="95624" y="556633"/>
                    <a:pt x="96630" y="555626"/>
                  </a:cubicBezTo>
                  <a:cubicBezTo>
                    <a:pt x="97637" y="554620"/>
                    <a:pt x="98643" y="553613"/>
                    <a:pt x="98643" y="552607"/>
                  </a:cubicBezTo>
                  <a:cubicBezTo>
                    <a:pt x="98643" y="551600"/>
                    <a:pt x="98643" y="549587"/>
                    <a:pt x="98643" y="548580"/>
                  </a:cubicBezTo>
                  <a:cubicBezTo>
                    <a:pt x="98643" y="547574"/>
                    <a:pt x="97637" y="545561"/>
                    <a:pt x="96630" y="543548"/>
                  </a:cubicBezTo>
                  <a:lnTo>
                    <a:pt x="77505" y="556633"/>
                  </a:lnTo>
                  <a:close/>
                  <a:moveTo>
                    <a:pt x="75492" y="532475"/>
                  </a:moveTo>
                  <a:cubicBezTo>
                    <a:pt x="74486" y="533482"/>
                    <a:pt x="73479" y="534488"/>
                    <a:pt x="72473" y="535495"/>
                  </a:cubicBezTo>
                  <a:cubicBezTo>
                    <a:pt x="71466" y="536502"/>
                    <a:pt x="71466" y="537508"/>
                    <a:pt x="70459" y="538515"/>
                  </a:cubicBezTo>
                  <a:cubicBezTo>
                    <a:pt x="70459" y="539521"/>
                    <a:pt x="70459" y="541534"/>
                    <a:pt x="70459" y="542541"/>
                  </a:cubicBezTo>
                  <a:cubicBezTo>
                    <a:pt x="70459" y="543548"/>
                    <a:pt x="71466" y="545561"/>
                    <a:pt x="72473" y="547574"/>
                  </a:cubicBezTo>
                  <a:lnTo>
                    <a:pt x="91597" y="534488"/>
                  </a:lnTo>
                  <a:cubicBezTo>
                    <a:pt x="90591" y="533482"/>
                    <a:pt x="88578" y="531469"/>
                    <a:pt x="87571" y="531469"/>
                  </a:cubicBezTo>
                  <a:cubicBezTo>
                    <a:pt x="86564" y="530462"/>
                    <a:pt x="84551" y="530462"/>
                    <a:pt x="83545" y="530462"/>
                  </a:cubicBezTo>
                  <a:cubicBezTo>
                    <a:pt x="82538" y="530462"/>
                    <a:pt x="80525" y="530462"/>
                    <a:pt x="79519" y="530462"/>
                  </a:cubicBezTo>
                  <a:cubicBezTo>
                    <a:pt x="77505" y="531469"/>
                    <a:pt x="76499" y="532475"/>
                    <a:pt x="75492" y="532475"/>
                  </a:cubicBezTo>
                  <a:moveTo>
                    <a:pt x="69453" y="524423"/>
                  </a:moveTo>
                  <a:cubicBezTo>
                    <a:pt x="71466" y="522410"/>
                    <a:pt x="74486" y="521403"/>
                    <a:pt x="76499" y="521403"/>
                  </a:cubicBezTo>
                  <a:cubicBezTo>
                    <a:pt x="78512" y="520396"/>
                    <a:pt x="81532" y="520396"/>
                    <a:pt x="83545" y="521403"/>
                  </a:cubicBezTo>
                  <a:cubicBezTo>
                    <a:pt x="85558" y="521403"/>
                    <a:pt x="88578" y="522410"/>
                    <a:pt x="90591" y="524423"/>
                  </a:cubicBezTo>
                  <a:cubicBezTo>
                    <a:pt x="92604" y="526436"/>
                    <a:pt x="95624" y="528449"/>
                    <a:pt x="97637" y="530462"/>
                  </a:cubicBezTo>
                  <a:lnTo>
                    <a:pt x="102669" y="527443"/>
                  </a:lnTo>
                  <a:cubicBezTo>
                    <a:pt x="102669" y="527443"/>
                    <a:pt x="102669" y="527443"/>
                    <a:pt x="103676" y="527443"/>
                  </a:cubicBezTo>
                  <a:cubicBezTo>
                    <a:pt x="103676" y="527443"/>
                    <a:pt x="104683" y="527443"/>
                    <a:pt x="104683" y="527443"/>
                  </a:cubicBezTo>
                  <a:cubicBezTo>
                    <a:pt x="104683" y="527443"/>
                    <a:pt x="105689" y="528449"/>
                    <a:pt x="105689" y="528449"/>
                  </a:cubicBezTo>
                  <a:cubicBezTo>
                    <a:pt x="105689" y="529456"/>
                    <a:pt x="106696" y="529456"/>
                    <a:pt x="106696" y="530462"/>
                  </a:cubicBezTo>
                  <a:cubicBezTo>
                    <a:pt x="107702" y="531469"/>
                    <a:pt x="107702" y="531469"/>
                    <a:pt x="107702" y="532475"/>
                  </a:cubicBezTo>
                  <a:cubicBezTo>
                    <a:pt x="107702" y="533482"/>
                    <a:pt x="108709" y="533482"/>
                    <a:pt x="108709" y="533482"/>
                  </a:cubicBezTo>
                  <a:cubicBezTo>
                    <a:pt x="108709" y="533482"/>
                    <a:pt x="108709" y="534488"/>
                    <a:pt x="108709" y="534488"/>
                  </a:cubicBezTo>
                  <a:cubicBezTo>
                    <a:pt x="108709" y="534488"/>
                    <a:pt x="108709" y="534488"/>
                    <a:pt x="108709" y="535495"/>
                  </a:cubicBezTo>
                  <a:lnTo>
                    <a:pt x="103676" y="538515"/>
                  </a:lnTo>
                  <a:cubicBezTo>
                    <a:pt x="105689" y="541534"/>
                    <a:pt x="106696" y="544554"/>
                    <a:pt x="107702" y="546567"/>
                  </a:cubicBezTo>
                  <a:cubicBezTo>
                    <a:pt x="108709" y="549587"/>
                    <a:pt x="108709" y="551600"/>
                    <a:pt x="108709" y="553613"/>
                  </a:cubicBezTo>
                  <a:cubicBezTo>
                    <a:pt x="108709" y="555626"/>
                    <a:pt x="107702" y="557640"/>
                    <a:pt x="105689" y="560659"/>
                  </a:cubicBezTo>
                  <a:cubicBezTo>
                    <a:pt x="104683" y="562672"/>
                    <a:pt x="102669" y="564686"/>
                    <a:pt x="99650" y="566699"/>
                  </a:cubicBezTo>
                  <a:cubicBezTo>
                    <a:pt x="97637" y="568712"/>
                    <a:pt x="95624" y="569718"/>
                    <a:pt x="92604" y="569718"/>
                  </a:cubicBezTo>
                  <a:cubicBezTo>
                    <a:pt x="90591" y="570725"/>
                    <a:pt x="87571" y="570725"/>
                    <a:pt x="85558" y="569718"/>
                  </a:cubicBezTo>
                  <a:cubicBezTo>
                    <a:pt x="83545" y="569718"/>
                    <a:pt x="80525" y="568712"/>
                    <a:pt x="78512" y="566699"/>
                  </a:cubicBezTo>
                  <a:cubicBezTo>
                    <a:pt x="76499" y="564686"/>
                    <a:pt x="73479" y="562672"/>
                    <a:pt x="71466" y="560659"/>
                  </a:cubicBezTo>
                  <a:lnTo>
                    <a:pt x="67440" y="563679"/>
                  </a:lnTo>
                  <a:cubicBezTo>
                    <a:pt x="67440" y="563679"/>
                    <a:pt x="67440" y="563679"/>
                    <a:pt x="66433" y="563679"/>
                  </a:cubicBezTo>
                  <a:cubicBezTo>
                    <a:pt x="66433" y="563679"/>
                    <a:pt x="66433" y="563679"/>
                    <a:pt x="65427" y="563679"/>
                  </a:cubicBezTo>
                  <a:cubicBezTo>
                    <a:pt x="65427" y="563679"/>
                    <a:pt x="64420" y="562672"/>
                    <a:pt x="64420" y="562672"/>
                  </a:cubicBezTo>
                  <a:cubicBezTo>
                    <a:pt x="64420" y="562672"/>
                    <a:pt x="63413" y="561666"/>
                    <a:pt x="63413" y="560659"/>
                  </a:cubicBezTo>
                  <a:cubicBezTo>
                    <a:pt x="62407" y="559653"/>
                    <a:pt x="62407" y="559653"/>
                    <a:pt x="62407" y="558646"/>
                  </a:cubicBezTo>
                  <a:cubicBezTo>
                    <a:pt x="62407" y="557640"/>
                    <a:pt x="61400" y="557640"/>
                    <a:pt x="61400" y="557640"/>
                  </a:cubicBezTo>
                  <a:cubicBezTo>
                    <a:pt x="61400" y="557640"/>
                    <a:pt x="61400" y="556633"/>
                    <a:pt x="61400" y="556633"/>
                  </a:cubicBezTo>
                  <a:cubicBezTo>
                    <a:pt x="61400" y="556633"/>
                    <a:pt x="61400" y="556633"/>
                    <a:pt x="61400" y="555626"/>
                  </a:cubicBezTo>
                  <a:lnTo>
                    <a:pt x="65427" y="552607"/>
                  </a:lnTo>
                  <a:cubicBezTo>
                    <a:pt x="63413" y="549587"/>
                    <a:pt x="62407" y="546567"/>
                    <a:pt x="61400" y="544554"/>
                  </a:cubicBezTo>
                  <a:cubicBezTo>
                    <a:pt x="60394" y="541534"/>
                    <a:pt x="60394" y="539521"/>
                    <a:pt x="60394" y="537508"/>
                  </a:cubicBezTo>
                  <a:cubicBezTo>
                    <a:pt x="60394" y="535495"/>
                    <a:pt x="61400" y="533482"/>
                    <a:pt x="62407" y="531469"/>
                  </a:cubicBezTo>
                  <a:cubicBezTo>
                    <a:pt x="65427" y="528449"/>
                    <a:pt x="66433" y="526436"/>
                    <a:pt x="69453" y="524423"/>
                  </a:cubicBezTo>
                </a:path>
              </a:pathLst>
            </a:custGeom>
            <a:solidFill>
              <a:srgbClr val="FFFFFF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Полилиния: фигура 17">
              <a:extLst>
                <a:ext uri="{FF2B5EF4-FFF2-40B4-BE49-F238E27FC236}">
                  <a16:creationId xmlns="" xmlns:a16="http://schemas.microsoft.com/office/drawing/2014/main" id="{9F32E642-0E71-451F-A866-E45EE5A434CD}"/>
                </a:ext>
              </a:extLst>
            </p:cNvPr>
            <p:cNvSpPr/>
            <p:nvPr/>
          </p:nvSpPr>
          <p:spPr>
            <a:xfrm>
              <a:off x="694137" y="1022578"/>
              <a:ext cx="324113" cy="133873"/>
            </a:xfrm>
            <a:custGeom>
              <a:avLst/>
              <a:gdLst>
                <a:gd name="connsiteX0" fmla="*/ 323107 w 324113"/>
                <a:gd name="connsiteY0" fmla="*/ 16105 h 133873"/>
                <a:gd name="connsiteX1" fmla="*/ 322100 w 324113"/>
                <a:gd name="connsiteY1" fmla="*/ 14092 h 133873"/>
                <a:gd name="connsiteX2" fmla="*/ 298949 w 324113"/>
                <a:gd name="connsiteY2" fmla="*/ 6039 h 133873"/>
                <a:gd name="connsiteX3" fmla="*/ 280831 w 324113"/>
                <a:gd name="connsiteY3" fmla="*/ 8053 h 133873"/>
                <a:gd name="connsiteX4" fmla="*/ 259693 w 324113"/>
                <a:gd name="connsiteY4" fmla="*/ 15099 h 133873"/>
                <a:gd name="connsiteX5" fmla="*/ 256674 w 324113"/>
                <a:gd name="connsiteY5" fmla="*/ 10066 h 133873"/>
                <a:gd name="connsiteX6" fmla="*/ 224464 w 324113"/>
                <a:gd name="connsiteY6" fmla="*/ 0 h 133873"/>
                <a:gd name="connsiteX7" fmla="*/ 143939 w 324113"/>
                <a:gd name="connsiteY7" fmla="*/ 18118 h 133873"/>
                <a:gd name="connsiteX8" fmla="*/ 88578 w 324113"/>
                <a:gd name="connsiteY8" fmla="*/ 30197 h 133873"/>
                <a:gd name="connsiteX9" fmla="*/ 35230 w 324113"/>
                <a:gd name="connsiteY9" fmla="*/ 13085 h 133873"/>
                <a:gd name="connsiteX10" fmla="*/ 28184 w 324113"/>
                <a:gd name="connsiteY10" fmla="*/ 9059 h 133873"/>
                <a:gd name="connsiteX11" fmla="*/ 19125 w 324113"/>
                <a:gd name="connsiteY11" fmla="*/ 4026 h 133873"/>
                <a:gd name="connsiteX12" fmla="*/ 17112 w 324113"/>
                <a:gd name="connsiteY12" fmla="*/ 14092 h 133873"/>
                <a:gd name="connsiteX13" fmla="*/ 0 w 324113"/>
                <a:gd name="connsiteY13" fmla="*/ 120788 h 133873"/>
                <a:gd name="connsiteX14" fmla="*/ 6039 w 324113"/>
                <a:gd name="connsiteY14" fmla="*/ 123808 h 133873"/>
                <a:gd name="connsiteX15" fmla="*/ 9059 w 324113"/>
                <a:gd name="connsiteY15" fmla="*/ 105690 h 133873"/>
                <a:gd name="connsiteX16" fmla="*/ 24158 w 324113"/>
                <a:gd name="connsiteY16" fmla="*/ 16105 h 133873"/>
                <a:gd name="connsiteX17" fmla="*/ 24158 w 324113"/>
                <a:gd name="connsiteY17" fmla="*/ 16105 h 133873"/>
                <a:gd name="connsiteX18" fmla="*/ 24158 w 324113"/>
                <a:gd name="connsiteY18" fmla="*/ 16105 h 133873"/>
                <a:gd name="connsiteX19" fmla="*/ 31203 w 324113"/>
                <a:gd name="connsiteY19" fmla="*/ 20131 h 133873"/>
                <a:gd name="connsiteX20" fmla="*/ 69453 w 324113"/>
                <a:gd name="connsiteY20" fmla="*/ 36237 h 133873"/>
                <a:gd name="connsiteX21" fmla="*/ 87571 w 324113"/>
                <a:gd name="connsiteY21" fmla="*/ 38250 h 133873"/>
                <a:gd name="connsiteX22" fmla="*/ 145952 w 324113"/>
                <a:gd name="connsiteY22" fmla="*/ 26171 h 133873"/>
                <a:gd name="connsiteX23" fmla="*/ 223457 w 324113"/>
                <a:gd name="connsiteY23" fmla="*/ 8053 h 133873"/>
                <a:gd name="connsiteX24" fmla="*/ 236542 w 324113"/>
                <a:gd name="connsiteY24" fmla="*/ 9059 h 133873"/>
                <a:gd name="connsiteX25" fmla="*/ 250634 w 324113"/>
                <a:gd name="connsiteY25" fmla="*/ 16105 h 133873"/>
                <a:gd name="connsiteX26" fmla="*/ 254661 w 324113"/>
                <a:gd name="connsiteY26" fmla="*/ 25164 h 133873"/>
                <a:gd name="connsiteX27" fmla="*/ 282844 w 324113"/>
                <a:gd name="connsiteY27" fmla="*/ 16105 h 133873"/>
                <a:gd name="connsiteX28" fmla="*/ 298949 w 324113"/>
                <a:gd name="connsiteY28" fmla="*/ 14092 h 133873"/>
                <a:gd name="connsiteX29" fmla="*/ 300962 w 324113"/>
                <a:gd name="connsiteY29" fmla="*/ 14092 h 133873"/>
                <a:gd name="connsiteX30" fmla="*/ 302976 w 324113"/>
                <a:gd name="connsiteY30" fmla="*/ 14092 h 133873"/>
                <a:gd name="connsiteX31" fmla="*/ 303982 w 324113"/>
                <a:gd name="connsiteY31" fmla="*/ 14092 h 133873"/>
                <a:gd name="connsiteX32" fmla="*/ 307002 w 324113"/>
                <a:gd name="connsiteY32" fmla="*/ 14092 h 133873"/>
                <a:gd name="connsiteX33" fmla="*/ 307002 w 324113"/>
                <a:gd name="connsiteY33" fmla="*/ 14092 h 133873"/>
                <a:gd name="connsiteX34" fmla="*/ 313041 w 324113"/>
                <a:gd name="connsiteY34" fmla="*/ 16105 h 133873"/>
                <a:gd name="connsiteX35" fmla="*/ 319081 w 324113"/>
                <a:gd name="connsiteY35" fmla="*/ 13085 h 133873"/>
                <a:gd name="connsiteX36" fmla="*/ 300962 w 324113"/>
                <a:gd name="connsiteY36" fmla="*/ 133874 h 133873"/>
                <a:gd name="connsiteX37" fmla="*/ 307002 w 324113"/>
                <a:gd name="connsiteY37" fmla="*/ 130854 h 133873"/>
                <a:gd name="connsiteX38" fmla="*/ 308008 w 324113"/>
                <a:gd name="connsiteY38" fmla="*/ 121795 h 133873"/>
                <a:gd name="connsiteX39" fmla="*/ 312035 w 324113"/>
                <a:gd name="connsiteY39" fmla="*/ 100657 h 133873"/>
                <a:gd name="connsiteX40" fmla="*/ 312035 w 324113"/>
                <a:gd name="connsiteY40" fmla="*/ 98644 h 133873"/>
                <a:gd name="connsiteX41" fmla="*/ 312035 w 324113"/>
                <a:gd name="connsiteY41" fmla="*/ 95624 h 133873"/>
                <a:gd name="connsiteX42" fmla="*/ 312035 w 324113"/>
                <a:gd name="connsiteY42" fmla="*/ 95624 h 133873"/>
                <a:gd name="connsiteX43" fmla="*/ 316061 w 324113"/>
                <a:gd name="connsiteY43" fmla="*/ 70460 h 133873"/>
                <a:gd name="connsiteX44" fmla="*/ 323107 w 324113"/>
                <a:gd name="connsiteY44" fmla="*/ 24158 h 133873"/>
                <a:gd name="connsiteX45" fmla="*/ 323107 w 324113"/>
                <a:gd name="connsiteY45" fmla="*/ 24158 h 133873"/>
                <a:gd name="connsiteX46" fmla="*/ 323107 w 324113"/>
                <a:gd name="connsiteY46" fmla="*/ 22145 h 133873"/>
                <a:gd name="connsiteX47" fmla="*/ 324113 w 324113"/>
                <a:gd name="connsiteY47" fmla="*/ 19125 h 133873"/>
                <a:gd name="connsiteX48" fmla="*/ 323107 w 324113"/>
                <a:gd name="connsiteY48" fmla="*/ 16105 h 133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24113" h="133873">
                  <a:moveTo>
                    <a:pt x="323107" y="16105"/>
                  </a:moveTo>
                  <a:lnTo>
                    <a:pt x="322100" y="14092"/>
                  </a:lnTo>
                  <a:cubicBezTo>
                    <a:pt x="320087" y="12079"/>
                    <a:pt x="314048" y="6039"/>
                    <a:pt x="298949" y="6039"/>
                  </a:cubicBezTo>
                  <a:cubicBezTo>
                    <a:pt x="293916" y="6039"/>
                    <a:pt x="287877" y="7046"/>
                    <a:pt x="280831" y="8053"/>
                  </a:cubicBezTo>
                  <a:cubicBezTo>
                    <a:pt x="274792" y="9059"/>
                    <a:pt x="267746" y="12079"/>
                    <a:pt x="259693" y="15099"/>
                  </a:cubicBezTo>
                  <a:cubicBezTo>
                    <a:pt x="258687" y="13085"/>
                    <a:pt x="257680" y="11072"/>
                    <a:pt x="256674" y="10066"/>
                  </a:cubicBezTo>
                  <a:cubicBezTo>
                    <a:pt x="250634" y="3020"/>
                    <a:pt x="239562" y="0"/>
                    <a:pt x="224464" y="0"/>
                  </a:cubicBezTo>
                  <a:cubicBezTo>
                    <a:pt x="203326" y="0"/>
                    <a:pt x="174135" y="7046"/>
                    <a:pt x="143939" y="18118"/>
                  </a:cubicBezTo>
                  <a:cubicBezTo>
                    <a:pt x="123807" y="26171"/>
                    <a:pt x="104683" y="30197"/>
                    <a:pt x="88578" y="30197"/>
                  </a:cubicBezTo>
                  <a:cubicBezTo>
                    <a:pt x="63413" y="30197"/>
                    <a:pt x="48315" y="21138"/>
                    <a:pt x="35230" y="13085"/>
                  </a:cubicBezTo>
                  <a:lnTo>
                    <a:pt x="28184" y="9059"/>
                  </a:lnTo>
                  <a:lnTo>
                    <a:pt x="19125" y="4026"/>
                  </a:lnTo>
                  <a:lnTo>
                    <a:pt x="17112" y="14092"/>
                  </a:lnTo>
                  <a:lnTo>
                    <a:pt x="0" y="120788"/>
                  </a:lnTo>
                  <a:lnTo>
                    <a:pt x="6039" y="123808"/>
                  </a:lnTo>
                  <a:lnTo>
                    <a:pt x="9059" y="105690"/>
                  </a:lnTo>
                  <a:lnTo>
                    <a:pt x="24158" y="16105"/>
                  </a:lnTo>
                  <a:lnTo>
                    <a:pt x="24158" y="16105"/>
                  </a:lnTo>
                  <a:lnTo>
                    <a:pt x="24158" y="16105"/>
                  </a:lnTo>
                  <a:lnTo>
                    <a:pt x="31203" y="20131"/>
                  </a:lnTo>
                  <a:cubicBezTo>
                    <a:pt x="41269" y="26171"/>
                    <a:pt x="53348" y="33217"/>
                    <a:pt x="69453" y="36237"/>
                  </a:cubicBezTo>
                  <a:cubicBezTo>
                    <a:pt x="75492" y="37243"/>
                    <a:pt x="81532" y="38250"/>
                    <a:pt x="87571" y="38250"/>
                  </a:cubicBezTo>
                  <a:cubicBezTo>
                    <a:pt x="104683" y="38250"/>
                    <a:pt x="123807" y="34223"/>
                    <a:pt x="145952" y="26171"/>
                  </a:cubicBezTo>
                  <a:cubicBezTo>
                    <a:pt x="175142" y="15099"/>
                    <a:pt x="203326" y="8053"/>
                    <a:pt x="223457" y="8053"/>
                  </a:cubicBezTo>
                  <a:cubicBezTo>
                    <a:pt x="228490" y="8053"/>
                    <a:pt x="232516" y="8053"/>
                    <a:pt x="236542" y="9059"/>
                  </a:cubicBezTo>
                  <a:cubicBezTo>
                    <a:pt x="242582" y="10066"/>
                    <a:pt x="247615" y="13085"/>
                    <a:pt x="250634" y="16105"/>
                  </a:cubicBezTo>
                  <a:cubicBezTo>
                    <a:pt x="252647" y="19125"/>
                    <a:pt x="254661" y="22145"/>
                    <a:pt x="254661" y="25164"/>
                  </a:cubicBezTo>
                  <a:cubicBezTo>
                    <a:pt x="265733" y="21138"/>
                    <a:pt x="274792" y="18118"/>
                    <a:pt x="282844" y="16105"/>
                  </a:cubicBezTo>
                  <a:cubicBezTo>
                    <a:pt x="288884" y="15099"/>
                    <a:pt x="293916" y="14092"/>
                    <a:pt x="298949" y="14092"/>
                  </a:cubicBezTo>
                  <a:cubicBezTo>
                    <a:pt x="299956" y="14092"/>
                    <a:pt x="299956" y="14092"/>
                    <a:pt x="300962" y="14092"/>
                  </a:cubicBezTo>
                  <a:cubicBezTo>
                    <a:pt x="301969" y="14092"/>
                    <a:pt x="301969" y="14092"/>
                    <a:pt x="302976" y="14092"/>
                  </a:cubicBezTo>
                  <a:cubicBezTo>
                    <a:pt x="302976" y="14092"/>
                    <a:pt x="303982" y="14092"/>
                    <a:pt x="303982" y="14092"/>
                  </a:cubicBezTo>
                  <a:cubicBezTo>
                    <a:pt x="304989" y="14092"/>
                    <a:pt x="305995" y="14092"/>
                    <a:pt x="307002" y="14092"/>
                  </a:cubicBezTo>
                  <a:cubicBezTo>
                    <a:pt x="307002" y="14092"/>
                    <a:pt x="307002" y="14092"/>
                    <a:pt x="307002" y="14092"/>
                  </a:cubicBezTo>
                  <a:cubicBezTo>
                    <a:pt x="310022" y="15099"/>
                    <a:pt x="312035" y="15099"/>
                    <a:pt x="313041" y="16105"/>
                  </a:cubicBezTo>
                  <a:cubicBezTo>
                    <a:pt x="315054" y="17112"/>
                    <a:pt x="319081" y="13085"/>
                    <a:pt x="319081" y="13085"/>
                  </a:cubicBezTo>
                  <a:lnTo>
                    <a:pt x="300962" y="133874"/>
                  </a:lnTo>
                  <a:lnTo>
                    <a:pt x="307002" y="130854"/>
                  </a:lnTo>
                  <a:cubicBezTo>
                    <a:pt x="307002" y="127834"/>
                    <a:pt x="308008" y="124815"/>
                    <a:pt x="308008" y="121795"/>
                  </a:cubicBezTo>
                  <a:cubicBezTo>
                    <a:pt x="310022" y="109716"/>
                    <a:pt x="312035" y="100657"/>
                    <a:pt x="312035" y="100657"/>
                  </a:cubicBezTo>
                  <a:lnTo>
                    <a:pt x="312035" y="98644"/>
                  </a:lnTo>
                  <a:lnTo>
                    <a:pt x="312035" y="95624"/>
                  </a:lnTo>
                  <a:lnTo>
                    <a:pt x="312035" y="95624"/>
                  </a:lnTo>
                  <a:cubicBezTo>
                    <a:pt x="313041" y="87572"/>
                    <a:pt x="315054" y="78512"/>
                    <a:pt x="316061" y="70460"/>
                  </a:cubicBezTo>
                  <a:cubicBezTo>
                    <a:pt x="320087" y="46302"/>
                    <a:pt x="323107" y="27177"/>
                    <a:pt x="323107" y="24158"/>
                  </a:cubicBezTo>
                  <a:cubicBezTo>
                    <a:pt x="323107" y="24158"/>
                    <a:pt x="323107" y="24158"/>
                    <a:pt x="323107" y="24158"/>
                  </a:cubicBezTo>
                  <a:lnTo>
                    <a:pt x="323107" y="22145"/>
                  </a:lnTo>
                  <a:lnTo>
                    <a:pt x="324113" y="19125"/>
                  </a:lnTo>
                  <a:lnTo>
                    <a:pt x="323107" y="16105"/>
                  </a:lnTo>
                  <a:close/>
                </a:path>
              </a:pathLst>
            </a:custGeom>
            <a:solidFill>
              <a:srgbClr val="0066B3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="" xmlns:a16="http://schemas.microsoft.com/office/drawing/2014/main" id="{580E538A-AE90-4DB7-AAE0-5E88A8559AF7}"/>
                </a:ext>
              </a:extLst>
            </p:cNvPr>
            <p:cNvSpPr/>
            <p:nvPr/>
          </p:nvSpPr>
          <p:spPr>
            <a:xfrm>
              <a:off x="574261" y="513254"/>
              <a:ext cx="569905" cy="569718"/>
            </a:xfrm>
            <a:custGeom>
              <a:avLst/>
              <a:gdLst>
                <a:gd name="connsiteX0" fmla="*/ 284953 w 569905"/>
                <a:gd name="connsiteY0" fmla="*/ 563679 h 569718"/>
                <a:gd name="connsiteX1" fmla="*/ 7141 w 569905"/>
                <a:gd name="connsiteY1" fmla="*/ 293918 h 569718"/>
                <a:gd name="connsiteX2" fmla="*/ 276900 w 569905"/>
                <a:gd name="connsiteY2" fmla="*/ 7046 h 569718"/>
                <a:gd name="connsiteX3" fmla="*/ 284953 w 569905"/>
                <a:gd name="connsiteY3" fmla="*/ 7046 h 569718"/>
                <a:gd name="connsiteX4" fmla="*/ 562764 w 569905"/>
                <a:gd name="connsiteY4" fmla="*/ 276807 h 569718"/>
                <a:gd name="connsiteX5" fmla="*/ 487272 w 569905"/>
                <a:gd name="connsiteY5" fmla="*/ 476107 h 569718"/>
                <a:gd name="connsiteX6" fmla="*/ 293005 w 569905"/>
                <a:gd name="connsiteY6" fmla="*/ 562672 h 569718"/>
                <a:gd name="connsiteX7" fmla="*/ 284953 w 569905"/>
                <a:gd name="connsiteY7" fmla="*/ 563679 h 569718"/>
                <a:gd name="connsiteX8" fmla="*/ 284953 w 569905"/>
                <a:gd name="connsiteY8" fmla="*/ 569718 h 569718"/>
                <a:gd name="connsiteX9" fmla="*/ 293005 w 569905"/>
                <a:gd name="connsiteY9" fmla="*/ 569718 h 569718"/>
                <a:gd name="connsiteX10" fmla="*/ 569810 w 569905"/>
                <a:gd name="connsiteY10" fmla="*/ 276807 h 569718"/>
                <a:gd name="connsiteX11" fmla="*/ 284953 w 569905"/>
                <a:gd name="connsiteY11" fmla="*/ 0 h 569718"/>
                <a:gd name="connsiteX12" fmla="*/ 276900 w 569905"/>
                <a:gd name="connsiteY12" fmla="*/ 0 h 569718"/>
                <a:gd name="connsiteX13" fmla="*/ 95 w 569905"/>
                <a:gd name="connsiteY13" fmla="*/ 292912 h 569718"/>
                <a:gd name="connsiteX14" fmla="*/ 284953 w 569905"/>
                <a:gd name="connsiteY14" fmla="*/ 569718 h 56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69905" h="569718">
                  <a:moveTo>
                    <a:pt x="284953" y="563679"/>
                  </a:moveTo>
                  <a:cubicBezTo>
                    <a:pt x="133968" y="563679"/>
                    <a:pt x="11168" y="444904"/>
                    <a:pt x="7141" y="293918"/>
                  </a:cubicBezTo>
                  <a:cubicBezTo>
                    <a:pt x="3115" y="139913"/>
                    <a:pt x="123903" y="12079"/>
                    <a:pt x="276900" y="7046"/>
                  </a:cubicBezTo>
                  <a:cubicBezTo>
                    <a:pt x="279920" y="7046"/>
                    <a:pt x="281933" y="7046"/>
                    <a:pt x="284953" y="7046"/>
                  </a:cubicBezTo>
                  <a:cubicBezTo>
                    <a:pt x="435937" y="7046"/>
                    <a:pt x="558738" y="125821"/>
                    <a:pt x="562764" y="276807"/>
                  </a:cubicBezTo>
                  <a:cubicBezTo>
                    <a:pt x="564778" y="351293"/>
                    <a:pt x="537600" y="421753"/>
                    <a:pt x="487272" y="476107"/>
                  </a:cubicBezTo>
                  <a:cubicBezTo>
                    <a:pt x="435937" y="530462"/>
                    <a:pt x="367491" y="560659"/>
                    <a:pt x="293005" y="562672"/>
                  </a:cubicBezTo>
                  <a:cubicBezTo>
                    <a:pt x="290992" y="563679"/>
                    <a:pt x="287973" y="563679"/>
                    <a:pt x="284953" y="563679"/>
                  </a:cubicBezTo>
                  <a:moveTo>
                    <a:pt x="284953" y="569718"/>
                  </a:moveTo>
                  <a:cubicBezTo>
                    <a:pt x="287973" y="569718"/>
                    <a:pt x="289986" y="569718"/>
                    <a:pt x="293005" y="569718"/>
                  </a:cubicBezTo>
                  <a:cubicBezTo>
                    <a:pt x="450029" y="565692"/>
                    <a:pt x="573837" y="433832"/>
                    <a:pt x="569810" y="276807"/>
                  </a:cubicBezTo>
                  <a:cubicBezTo>
                    <a:pt x="565784" y="122801"/>
                    <a:pt x="438957" y="0"/>
                    <a:pt x="284953" y="0"/>
                  </a:cubicBezTo>
                  <a:cubicBezTo>
                    <a:pt x="281933" y="0"/>
                    <a:pt x="279920" y="0"/>
                    <a:pt x="276900" y="0"/>
                  </a:cubicBezTo>
                  <a:cubicBezTo>
                    <a:pt x="119877" y="5033"/>
                    <a:pt x="-3931" y="135887"/>
                    <a:pt x="95" y="292912"/>
                  </a:cubicBezTo>
                  <a:cubicBezTo>
                    <a:pt x="5128" y="447924"/>
                    <a:pt x="131955" y="569718"/>
                    <a:pt x="284953" y="569718"/>
                  </a:cubicBezTo>
                </a:path>
              </a:pathLst>
            </a:custGeom>
            <a:solidFill>
              <a:srgbClr val="FFFFFF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="" xmlns:a16="http://schemas.microsoft.com/office/drawing/2014/main" id="{E0762BDE-E87F-4F54-AFE4-4CBB0963CDF2}"/>
                </a:ext>
              </a:extLst>
            </p:cNvPr>
            <p:cNvSpPr/>
            <p:nvPr/>
          </p:nvSpPr>
          <p:spPr>
            <a:xfrm>
              <a:off x="692124" y="1029624"/>
              <a:ext cx="321093" cy="183195"/>
            </a:xfrm>
            <a:custGeom>
              <a:avLst/>
              <a:gdLst>
                <a:gd name="connsiteX0" fmla="*/ 225470 w 321093"/>
                <a:gd name="connsiteY0" fmla="*/ 0 h 183195"/>
                <a:gd name="connsiteX1" fmla="*/ 252647 w 321093"/>
                <a:gd name="connsiteY1" fmla="*/ 8053 h 183195"/>
                <a:gd name="connsiteX2" fmla="*/ 256674 w 321093"/>
                <a:gd name="connsiteY2" fmla="*/ 18118 h 183195"/>
                <a:gd name="connsiteX3" fmla="*/ 284857 w 321093"/>
                <a:gd name="connsiteY3" fmla="*/ 9059 h 183195"/>
                <a:gd name="connsiteX4" fmla="*/ 300962 w 321093"/>
                <a:gd name="connsiteY4" fmla="*/ 7046 h 183195"/>
                <a:gd name="connsiteX5" fmla="*/ 317067 w 321093"/>
                <a:gd name="connsiteY5" fmla="*/ 10066 h 183195"/>
                <a:gd name="connsiteX6" fmla="*/ 321094 w 321093"/>
                <a:gd name="connsiteY6" fmla="*/ 7046 h 183195"/>
                <a:gd name="connsiteX7" fmla="*/ 295930 w 321093"/>
                <a:gd name="connsiteY7" fmla="*/ 164071 h 183195"/>
                <a:gd name="connsiteX8" fmla="*/ 288884 w 321093"/>
                <a:gd name="connsiteY8" fmla="*/ 160045 h 183195"/>
                <a:gd name="connsiteX9" fmla="*/ 276805 w 321093"/>
                <a:gd name="connsiteY9" fmla="*/ 157025 h 183195"/>
                <a:gd name="connsiteX10" fmla="*/ 230503 w 321093"/>
                <a:gd name="connsiteY10" fmla="*/ 171117 h 183195"/>
                <a:gd name="connsiteX11" fmla="*/ 196280 w 321093"/>
                <a:gd name="connsiteY11" fmla="*/ 182189 h 183195"/>
                <a:gd name="connsiteX12" fmla="*/ 187221 w 321093"/>
                <a:gd name="connsiteY12" fmla="*/ 183196 h 183195"/>
                <a:gd name="connsiteX13" fmla="*/ 170109 w 321093"/>
                <a:gd name="connsiteY13" fmla="*/ 171117 h 183195"/>
                <a:gd name="connsiteX14" fmla="*/ 171116 w 321093"/>
                <a:gd name="connsiteY14" fmla="*/ 163064 h 183195"/>
                <a:gd name="connsiteX15" fmla="*/ 159037 w 321093"/>
                <a:gd name="connsiteY15" fmla="*/ 167091 h 183195"/>
                <a:gd name="connsiteX16" fmla="*/ 137899 w 321093"/>
                <a:gd name="connsiteY16" fmla="*/ 175143 h 183195"/>
                <a:gd name="connsiteX17" fmla="*/ 97637 w 321093"/>
                <a:gd name="connsiteY17" fmla="*/ 181183 h 183195"/>
                <a:gd name="connsiteX18" fmla="*/ 3020 w 321093"/>
                <a:gd name="connsiteY18" fmla="*/ 155012 h 183195"/>
                <a:gd name="connsiteX19" fmla="*/ 0 w 321093"/>
                <a:gd name="connsiteY19" fmla="*/ 152999 h 183195"/>
                <a:gd name="connsiteX20" fmla="*/ 24158 w 321093"/>
                <a:gd name="connsiteY20" fmla="*/ 7046 h 183195"/>
                <a:gd name="connsiteX21" fmla="*/ 31203 w 321093"/>
                <a:gd name="connsiteY21" fmla="*/ 11072 h 183195"/>
                <a:gd name="connsiteX22" fmla="*/ 88578 w 321093"/>
                <a:gd name="connsiteY22" fmla="*/ 29191 h 183195"/>
                <a:gd name="connsiteX23" fmla="*/ 146958 w 321093"/>
                <a:gd name="connsiteY23" fmla="*/ 17112 h 183195"/>
                <a:gd name="connsiteX24" fmla="*/ 225470 w 321093"/>
                <a:gd name="connsiteY24" fmla="*/ 0 h 18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1093" h="183195">
                  <a:moveTo>
                    <a:pt x="225470" y="0"/>
                  </a:moveTo>
                  <a:cubicBezTo>
                    <a:pt x="238555" y="0"/>
                    <a:pt x="247615" y="3020"/>
                    <a:pt x="252647" y="8053"/>
                  </a:cubicBezTo>
                  <a:cubicBezTo>
                    <a:pt x="254661" y="11072"/>
                    <a:pt x="256674" y="14092"/>
                    <a:pt x="256674" y="18118"/>
                  </a:cubicBezTo>
                  <a:cubicBezTo>
                    <a:pt x="267746" y="14092"/>
                    <a:pt x="277811" y="11072"/>
                    <a:pt x="284857" y="9059"/>
                  </a:cubicBezTo>
                  <a:cubicBezTo>
                    <a:pt x="290897" y="8053"/>
                    <a:pt x="295930" y="7046"/>
                    <a:pt x="300962" y="7046"/>
                  </a:cubicBezTo>
                  <a:cubicBezTo>
                    <a:pt x="313041" y="7046"/>
                    <a:pt x="316061" y="9059"/>
                    <a:pt x="317067" y="10066"/>
                  </a:cubicBezTo>
                  <a:lnTo>
                    <a:pt x="321094" y="7046"/>
                  </a:lnTo>
                  <a:lnTo>
                    <a:pt x="295930" y="164071"/>
                  </a:lnTo>
                  <a:lnTo>
                    <a:pt x="288884" y="160045"/>
                  </a:lnTo>
                  <a:cubicBezTo>
                    <a:pt x="285864" y="158031"/>
                    <a:pt x="281838" y="157025"/>
                    <a:pt x="276805" y="157025"/>
                  </a:cubicBezTo>
                  <a:cubicBezTo>
                    <a:pt x="263720" y="157025"/>
                    <a:pt x="246608" y="164071"/>
                    <a:pt x="230503" y="171117"/>
                  </a:cubicBezTo>
                  <a:cubicBezTo>
                    <a:pt x="218424" y="176150"/>
                    <a:pt x="206346" y="181183"/>
                    <a:pt x="196280" y="182189"/>
                  </a:cubicBezTo>
                  <a:cubicBezTo>
                    <a:pt x="192254" y="183196"/>
                    <a:pt x="189234" y="183196"/>
                    <a:pt x="187221" y="183196"/>
                  </a:cubicBezTo>
                  <a:cubicBezTo>
                    <a:pt x="172122" y="183196"/>
                    <a:pt x="170109" y="175143"/>
                    <a:pt x="170109" y="171117"/>
                  </a:cubicBezTo>
                  <a:lnTo>
                    <a:pt x="171116" y="163064"/>
                  </a:lnTo>
                  <a:cubicBezTo>
                    <a:pt x="167090" y="164071"/>
                    <a:pt x="163063" y="166084"/>
                    <a:pt x="159037" y="167091"/>
                  </a:cubicBezTo>
                  <a:cubicBezTo>
                    <a:pt x="150985" y="170110"/>
                    <a:pt x="143939" y="173130"/>
                    <a:pt x="137899" y="175143"/>
                  </a:cubicBezTo>
                  <a:cubicBezTo>
                    <a:pt x="126827" y="179169"/>
                    <a:pt x="112735" y="181183"/>
                    <a:pt x="97637" y="181183"/>
                  </a:cubicBezTo>
                  <a:cubicBezTo>
                    <a:pt x="62407" y="181183"/>
                    <a:pt x="25164" y="171117"/>
                    <a:pt x="3020" y="155012"/>
                  </a:cubicBezTo>
                  <a:lnTo>
                    <a:pt x="0" y="152999"/>
                  </a:lnTo>
                  <a:lnTo>
                    <a:pt x="24158" y="7046"/>
                  </a:lnTo>
                  <a:lnTo>
                    <a:pt x="31203" y="11072"/>
                  </a:lnTo>
                  <a:cubicBezTo>
                    <a:pt x="44289" y="19125"/>
                    <a:pt x="61400" y="29191"/>
                    <a:pt x="88578" y="29191"/>
                  </a:cubicBezTo>
                  <a:cubicBezTo>
                    <a:pt x="105689" y="29191"/>
                    <a:pt x="124814" y="25164"/>
                    <a:pt x="146958" y="17112"/>
                  </a:cubicBezTo>
                  <a:cubicBezTo>
                    <a:pt x="176149" y="6039"/>
                    <a:pt x="205339" y="0"/>
                    <a:pt x="225470" y="0"/>
                  </a:cubicBezTo>
                </a:path>
              </a:pathLst>
            </a:custGeom>
            <a:solidFill>
              <a:srgbClr val="FFFFFF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="" xmlns:a16="http://schemas.microsoft.com/office/drawing/2014/main" id="{74A52216-4739-41C5-AFAD-AFDB393CCCC6}"/>
                </a:ext>
              </a:extLst>
            </p:cNvPr>
            <p:cNvSpPr/>
            <p:nvPr/>
          </p:nvSpPr>
          <p:spPr>
            <a:xfrm>
              <a:off x="868051" y="1116547"/>
              <a:ext cx="126042" cy="91665"/>
            </a:xfrm>
            <a:custGeom>
              <a:avLst/>
              <a:gdLst>
                <a:gd name="connsiteX0" fmla="*/ 8274 w 126042"/>
                <a:gd name="connsiteY0" fmla="*/ 24806 h 91665"/>
                <a:gd name="connsiteX1" fmla="*/ 222 w 126042"/>
                <a:gd name="connsiteY1" fmla="*/ 82180 h 91665"/>
                <a:gd name="connsiteX2" fmla="*/ 20353 w 126042"/>
                <a:gd name="connsiteY2" fmla="*/ 91239 h 91665"/>
                <a:gd name="connsiteX3" fmla="*/ 115977 w 126042"/>
                <a:gd name="connsiteY3" fmla="*/ 69095 h 91665"/>
                <a:gd name="connsiteX4" fmla="*/ 126042 w 126042"/>
                <a:gd name="connsiteY4" fmla="*/ 4674 h 91665"/>
                <a:gd name="connsiteX5" fmla="*/ 97859 w 126042"/>
                <a:gd name="connsiteY5" fmla="*/ 1655 h 91665"/>
                <a:gd name="connsiteX6" fmla="*/ 8274 w 126042"/>
                <a:gd name="connsiteY6" fmla="*/ 24806 h 91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042" h="91665">
                  <a:moveTo>
                    <a:pt x="8274" y="24806"/>
                  </a:moveTo>
                  <a:lnTo>
                    <a:pt x="222" y="82180"/>
                  </a:lnTo>
                  <a:cubicBezTo>
                    <a:pt x="-1791" y="92246"/>
                    <a:pt x="10288" y="92246"/>
                    <a:pt x="20353" y="91239"/>
                  </a:cubicBezTo>
                  <a:cubicBezTo>
                    <a:pt x="46524" y="87213"/>
                    <a:pt x="91819" y="56009"/>
                    <a:pt x="115977" y="69095"/>
                  </a:cubicBezTo>
                  <a:cubicBezTo>
                    <a:pt x="120003" y="40911"/>
                    <a:pt x="126042" y="4674"/>
                    <a:pt x="126042" y="4674"/>
                  </a:cubicBezTo>
                  <a:cubicBezTo>
                    <a:pt x="126042" y="4674"/>
                    <a:pt x="120003" y="-3378"/>
                    <a:pt x="97859" y="1655"/>
                  </a:cubicBezTo>
                  <a:cubicBezTo>
                    <a:pt x="74708" y="6688"/>
                    <a:pt x="24379" y="27826"/>
                    <a:pt x="8274" y="24806"/>
                  </a:cubicBezTo>
                </a:path>
              </a:pathLst>
            </a:custGeom>
            <a:solidFill>
              <a:srgbClr val="ED1C24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Полилиния: фигура 21">
              <a:extLst>
                <a:ext uri="{FF2B5EF4-FFF2-40B4-BE49-F238E27FC236}">
                  <a16:creationId xmlns="" xmlns:a16="http://schemas.microsoft.com/office/drawing/2014/main" id="{8625D251-487E-4E78-A98A-45CBC3059C3F}"/>
                </a:ext>
              </a:extLst>
            </p:cNvPr>
            <p:cNvSpPr/>
            <p:nvPr/>
          </p:nvSpPr>
          <p:spPr>
            <a:xfrm>
              <a:off x="875319" y="1085276"/>
              <a:ext cx="123807" cy="76451"/>
            </a:xfrm>
            <a:custGeom>
              <a:avLst/>
              <a:gdLst>
                <a:gd name="connsiteX0" fmla="*/ 115755 w 123807"/>
                <a:gd name="connsiteY0" fmla="*/ 52051 h 76451"/>
                <a:gd name="connsiteX1" fmla="*/ 123807 w 123807"/>
                <a:gd name="connsiteY1" fmla="*/ 3736 h 76451"/>
                <a:gd name="connsiteX2" fmla="*/ 94617 w 123807"/>
                <a:gd name="connsiteY2" fmla="*/ 1723 h 76451"/>
                <a:gd name="connsiteX3" fmla="*/ 7046 w 123807"/>
                <a:gd name="connsiteY3" fmla="*/ 25880 h 76451"/>
                <a:gd name="connsiteX4" fmla="*/ 0 w 123807"/>
                <a:gd name="connsiteY4" fmla="*/ 68156 h 76451"/>
                <a:gd name="connsiteX5" fmla="*/ 21138 w 123807"/>
                <a:gd name="connsiteY5" fmla="*/ 76209 h 76451"/>
                <a:gd name="connsiteX6" fmla="*/ 115755 w 123807"/>
                <a:gd name="connsiteY6" fmla="*/ 52051 h 7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07" h="76451">
                  <a:moveTo>
                    <a:pt x="115755" y="52051"/>
                  </a:moveTo>
                  <a:cubicBezTo>
                    <a:pt x="117768" y="35946"/>
                    <a:pt x="120788" y="18834"/>
                    <a:pt x="123807" y="3736"/>
                  </a:cubicBezTo>
                  <a:cubicBezTo>
                    <a:pt x="120788" y="1723"/>
                    <a:pt x="111729" y="-2303"/>
                    <a:pt x="94617" y="1723"/>
                  </a:cubicBezTo>
                  <a:cubicBezTo>
                    <a:pt x="72473" y="6756"/>
                    <a:pt x="25164" y="27894"/>
                    <a:pt x="7046" y="25880"/>
                  </a:cubicBezTo>
                  <a:lnTo>
                    <a:pt x="0" y="68156"/>
                  </a:lnTo>
                  <a:cubicBezTo>
                    <a:pt x="2013" y="75202"/>
                    <a:pt x="10066" y="77215"/>
                    <a:pt x="21138" y="76209"/>
                  </a:cubicBezTo>
                  <a:cubicBezTo>
                    <a:pt x="46302" y="74196"/>
                    <a:pt x="91597" y="38966"/>
                    <a:pt x="115755" y="52051"/>
                  </a:cubicBezTo>
                </a:path>
              </a:pathLst>
            </a:custGeom>
            <a:solidFill>
              <a:srgbClr val="0066B3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Полилиния: фигура 22">
              <a:extLst>
                <a:ext uri="{FF2B5EF4-FFF2-40B4-BE49-F238E27FC236}">
                  <a16:creationId xmlns="" xmlns:a16="http://schemas.microsoft.com/office/drawing/2014/main" id="{64B6268C-6B2B-409B-BDB0-69F35B49DAD2}"/>
                </a:ext>
              </a:extLst>
            </p:cNvPr>
            <p:cNvSpPr/>
            <p:nvPr/>
          </p:nvSpPr>
          <p:spPr>
            <a:xfrm>
              <a:off x="867266" y="1158465"/>
              <a:ext cx="58380" cy="43282"/>
            </a:xfrm>
            <a:custGeom>
              <a:avLst/>
              <a:gdLst>
                <a:gd name="connsiteX0" fmla="*/ 0 w 58380"/>
                <a:gd name="connsiteY0" fmla="*/ 43282 h 43282"/>
                <a:gd name="connsiteX1" fmla="*/ 26171 w 58380"/>
                <a:gd name="connsiteY1" fmla="*/ 32210 h 43282"/>
                <a:gd name="connsiteX2" fmla="*/ 55361 w 58380"/>
                <a:gd name="connsiteY2" fmla="*/ 24158 h 43282"/>
                <a:gd name="connsiteX3" fmla="*/ 58381 w 58380"/>
                <a:gd name="connsiteY3" fmla="*/ 0 h 43282"/>
                <a:gd name="connsiteX4" fmla="*/ 7046 w 58380"/>
                <a:gd name="connsiteY4" fmla="*/ 2013 h 43282"/>
                <a:gd name="connsiteX5" fmla="*/ 0 w 58380"/>
                <a:gd name="connsiteY5" fmla="*/ 43282 h 43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380" h="43282">
                  <a:moveTo>
                    <a:pt x="0" y="43282"/>
                  </a:moveTo>
                  <a:cubicBezTo>
                    <a:pt x="2013" y="32210"/>
                    <a:pt x="16105" y="32210"/>
                    <a:pt x="26171" y="32210"/>
                  </a:cubicBezTo>
                  <a:cubicBezTo>
                    <a:pt x="36236" y="33217"/>
                    <a:pt x="54354" y="32210"/>
                    <a:pt x="55361" y="24158"/>
                  </a:cubicBezTo>
                  <a:cubicBezTo>
                    <a:pt x="57374" y="13085"/>
                    <a:pt x="58381" y="0"/>
                    <a:pt x="58381" y="0"/>
                  </a:cubicBezTo>
                  <a:lnTo>
                    <a:pt x="7046" y="2013"/>
                  </a:lnTo>
                  <a:lnTo>
                    <a:pt x="0" y="43282"/>
                  </a:lnTo>
                  <a:close/>
                </a:path>
              </a:pathLst>
            </a:custGeom>
            <a:solidFill>
              <a:srgbClr val="BE1E2D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Полилиния: фигура 23">
              <a:extLst>
                <a:ext uri="{FF2B5EF4-FFF2-40B4-BE49-F238E27FC236}">
                  <a16:creationId xmlns="" xmlns:a16="http://schemas.microsoft.com/office/drawing/2014/main" id="{1FC00030-07B4-44EB-B931-6CA74FB38085}"/>
                </a:ext>
              </a:extLst>
            </p:cNvPr>
            <p:cNvSpPr/>
            <p:nvPr/>
          </p:nvSpPr>
          <p:spPr>
            <a:xfrm>
              <a:off x="699170" y="1094719"/>
              <a:ext cx="235665" cy="112017"/>
            </a:xfrm>
            <a:custGeom>
              <a:avLst/>
              <a:gdLst>
                <a:gd name="connsiteX0" fmla="*/ 0 w 235665"/>
                <a:gd name="connsiteY0" fmla="*/ 85891 h 112017"/>
                <a:gd name="connsiteX1" fmla="*/ 12079 w 235665"/>
                <a:gd name="connsiteY1" fmla="*/ 13418 h 112017"/>
                <a:gd name="connsiteX2" fmla="*/ 133873 w 235665"/>
                <a:gd name="connsiteY2" fmla="*/ 17444 h 112017"/>
                <a:gd name="connsiteX3" fmla="*/ 235536 w 235665"/>
                <a:gd name="connsiteY3" fmla="*/ 14424 h 112017"/>
                <a:gd name="connsiteX4" fmla="*/ 224464 w 235665"/>
                <a:gd name="connsiteY4" fmla="*/ 88910 h 112017"/>
                <a:gd name="connsiteX5" fmla="*/ 129847 w 235665"/>
                <a:gd name="connsiteY5" fmla="*/ 106022 h 112017"/>
                <a:gd name="connsiteX6" fmla="*/ 0 w 235665"/>
                <a:gd name="connsiteY6" fmla="*/ 85891 h 112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5665" h="112017">
                  <a:moveTo>
                    <a:pt x="0" y="85891"/>
                  </a:moveTo>
                  <a:lnTo>
                    <a:pt x="12079" y="13418"/>
                  </a:lnTo>
                  <a:cubicBezTo>
                    <a:pt x="33217" y="25496"/>
                    <a:pt x="66433" y="43615"/>
                    <a:pt x="133873" y="17444"/>
                  </a:cubicBezTo>
                  <a:cubicBezTo>
                    <a:pt x="188227" y="-3694"/>
                    <a:pt x="238555" y="-6714"/>
                    <a:pt x="235536" y="14424"/>
                  </a:cubicBezTo>
                  <a:cubicBezTo>
                    <a:pt x="235536" y="14424"/>
                    <a:pt x="224464" y="88910"/>
                    <a:pt x="224464" y="88910"/>
                  </a:cubicBezTo>
                  <a:cubicBezTo>
                    <a:pt x="228490" y="63746"/>
                    <a:pt x="164070" y="93943"/>
                    <a:pt x="129847" y="106022"/>
                  </a:cubicBezTo>
                  <a:cubicBezTo>
                    <a:pt x="92604" y="119107"/>
                    <a:pt x="32210" y="110048"/>
                    <a:pt x="0" y="85891"/>
                  </a:cubicBezTo>
                </a:path>
              </a:pathLst>
            </a:custGeom>
            <a:solidFill>
              <a:srgbClr val="ED1C24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Полилиния: фигура 24">
              <a:extLst>
                <a:ext uri="{FF2B5EF4-FFF2-40B4-BE49-F238E27FC236}">
                  <a16:creationId xmlns="" xmlns:a16="http://schemas.microsoft.com/office/drawing/2014/main" id="{989BD70D-2B81-422E-99D1-B75B77AE6939}"/>
                </a:ext>
              </a:extLst>
            </p:cNvPr>
            <p:cNvSpPr/>
            <p:nvPr/>
          </p:nvSpPr>
          <p:spPr>
            <a:xfrm>
              <a:off x="706216" y="1080219"/>
              <a:ext cx="231509" cy="77153"/>
            </a:xfrm>
            <a:custGeom>
              <a:avLst/>
              <a:gdLst>
                <a:gd name="connsiteX0" fmla="*/ 128840 w 231509"/>
                <a:gd name="connsiteY0" fmla="*/ 17852 h 77153"/>
                <a:gd name="connsiteX1" fmla="*/ 8053 w 231509"/>
                <a:gd name="connsiteY1" fmla="*/ 7786 h 77153"/>
                <a:gd name="connsiteX2" fmla="*/ 0 w 231509"/>
                <a:gd name="connsiteY2" fmla="*/ 55095 h 77153"/>
                <a:gd name="connsiteX3" fmla="*/ 128840 w 231509"/>
                <a:gd name="connsiteY3" fmla="*/ 67173 h 77153"/>
                <a:gd name="connsiteX4" fmla="*/ 224464 w 231509"/>
                <a:gd name="connsiteY4" fmla="*/ 53082 h 77153"/>
                <a:gd name="connsiteX5" fmla="*/ 231510 w 231509"/>
                <a:gd name="connsiteY5" fmla="*/ 7786 h 77153"/>
                <a:gd name="connsiteX6" fmla="*/ 128840 w 231509"/>
                <a:gd name="connsiteY6" fmla="*/ 17852 h 77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1509" h="77153">
                  <a:moveTo>
                    <a:pt x="128840" y="17852"/>
                  </a:moveTo>
                  <a:cubicBezTo>
                    <a:pt x="63414" y="43016"/>
                    <a:pt x="29190" y="20871"/>
                    <a:pt x="8053" y="7786"/>
                  </a:cubicBezTo>
                  <a:lnTo>
                    <a:pt x="0" y="55095"/>
                  </a:lnTo>
                  <a:cubicBezTo>
                    <a:pt x="32210" y="77239"/>
                    <a:pt x="80525" y="85292"/>
                    <a:pt x="128840" y="67173"/>
                  </a:cubicBezTo>
                  <a:cubicBezTo>
                    <a:pt x="159037" y="55095"/>
                    <a:pt x="218424" y="34963"/>
                    <a:pt x="224464" y="53082"/>
                  </a:cubicBezTo>
                  <a:cubicBezTo>
                    <a:pt x="226477" y="37983"/>
                    <a:pt x="229496" y="21878"/>
                    <a:pt x="231510" y="7786"/>
                  </a:cubicBezTo>
                  <a:cubicBezTo>
                    <a:pt x="223457" y="-6306"/>
                    <a:pt x="176149" y="-267"/>
                    <a:pt x="128840" y="17852"/>
                  </a:cubicBezTo>
                </a:path>
              </a:pathLst>
            </a:custGeom>
            <a:solidFill>
              <a:srgbClr val="0066B3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Полилиния: фигура 25">
              <a:extLst>
                <a:ext uri="{FF2B5EF4-FFF2-40B4-BE49-F238E27FC236}">
                  <a16:creationId xmlns="" xmlns:a16="http://schemas.microsoft.com/office/drawing/2014/main" id="{535DA8B5-CD48-4AC7-93F4-C21E9D32818D}"/>
                </a:ext>
              </a:extLst>
            </p:cNvPr>
            <p:cNvSpPr/>
            <p:nvPr/>
          </p:nvSpPr>
          <p:spPr>
            <a:xfrm>
              <a:off x="647835" y="545464"/>
              <a:ext cx="427789" cy="475500"/>
            </a:xfrm>
            <a:custGeom>
              <a:avLst/>
              <a:gdLst>
                <a:gd name="connsiteX0" fmla="*/ 339212 w 427789"/>
                <a:gd name="connsiteY0" fmla="*/ 298951 h 475500"/>
                <a:gd name="connsiteX1" fmla="*/ 336192 w 427789"/>
                <a:gd name="connsiteY1" fmla="*/ 292912 h 475500"/>
                <a:gd name="connsiteX2" fmla="*/ 340218 w 427789"/>
                <a:gd name="connsiteY2" fmla="*/ 294925 h 475500"/>
                <a:gd name="connsiteX3" fmla="*/ 342232 w 427789"/>
                <a:gd name="connsiteY3" fmla="*/ 298951 h 475500"/>
                <a:gd name="connsiteX4" fmla="*/ 339212 w 427789"/>
                <a:gd name="connsiteY4" fmla="*/ 298951 h 475500"/>
                <a:gd name="connsiteX5" fmla="*/ 339212 w 427789"/>
                <a:gd name="connsiteY5" fmla="*/ 298951 h 475500"/>
                <a:gd name="connsiteX6" fmla="*/ 313041 w 427789"/>
                <a:gd name="connsiteY6" fmla="*/ 298951 h 475500"/>
                <a:gd name="connsiteX7" fmla="*/ 313041 w 427789"/>
                <a:gd name="connsiteY7" fmla="*/ 297945 h 475500"/>
                <a:gd name="connsiteX8" fmla="*/ 310022 w 427789"/>
                <a:gd name="connsiteY8" fmla="*/ 278820 h 475500"/>
                <a:gd name="connsiteX9" fmla="*/ 317067 w 427789"/>
                <a:gd name="connsiteY9" fmla="*/ 300964 h 475500"/>
                <a:gd name="connsiteX10" fmla="*/ 313041 w 427789"/>
                <a:gd name="connsiteY10" fmla="*/ 298951 h 475500"/>
                <a:gd name="connsiteX11" fmla="*/ 301969 w 427789"/>
                <a:gd name="connsiteY11" fmla="*/ 364378 h 475500"/>
                <a:gd name="connsiteX12" fmla="*/ 301969 w 427789"/>
                <a:gd name="connsiteY12" fmla="*/ 364378 h 475500"/>
                <a:gd name="connsiteX13" fmla="*/ 301969 w 427789"/>
                <a:gd name="connsiteY13" fmla="*/ 364378 h 475500"/>
                <a:gd name="connsiteX14" fmla="*/ 301969 w 427789"/>
                <a:gd name="connsiteY14" fmla="*/ 364378 h 475500"/>
                <a:gd name="connsiteX15" fmla="*/ 301969 w 427789"/>
                <a:gd name="connsiteY15" fmla="*/ 364378 h 475500"/>
                <a:gd name="connsiteX16" fmla="*/ 301969 w 427789"/>
                <a:gd name="connsiteY16" fmla="*/ 371424 h 475500"/>
                <a:gd name="connsiteX17" fmla="*/ 301969 w 427789"/>
                <a:gd name="connsiteY17" fmla="*/ 370418 h 475500"/>
                <a:gd name="connsiteX18" fmla="*/ 301969 w 427789"/>
                <a:gd name="connsiteY18" fmla="*/ 370418 h 475500"/>
                <a:gd name="connsiteX19" fmla="*/ 301969 w 427789"/>
                <a:gd name="connsiteY19" fmla="*/ 371424 h 475500"/>
                <a:gd name="connsiteX20" fmla="*/ 301969 w 427789"/>
                <a:gd name="connsiteY20" fmla="*/ 371424 h 475500"/>
                <a:gd name="connsiteX21" fmla="*/ 338205 w 427789"/>
                <a:gd name="connsiteY21" fmla="*/ 407661 h 475500"/>
                <a:gd name="connsiteX22" fmla="*/ 332166 w 427789"/>
                <a:gd name="connsiteY22" fmla="*/ 420746 h 475500"/>
                <a:gd name="connsiteX23" fmla="*/ 325120 w 427789"/>
                <a:gd name="connsiteY23" fmla="*/ 417726 h 475500"/>
                <a:gd name="connsiteX24" fmla="*/ 330153 w 427789"/>
                <a:gd name="connsiteY24" fmla="*/ 407661 h 475500"/>
                <a:gd name="connsiteX25" fmla="*/ 338205 w 427789"/>
                <a:gd name="connsiteY25" fmla="*/ 407661 h 475500"/>
                <a:gd name="connsiteX26" fmla="*/ 344245 w 427789"/>
                <a:gd name="connsiteY26" fmla="*/ 405648 h 475500"/>
                <a:gd name="connsiteX27" fmla="*/ 342232 w 427789"/>
                <a:gd name="connsiteY27" fmla="*/ 408667 h 475500"/>
                <a:gd name="connsiteX28" fmla="*/ 338205 w 427789"/>
                <a:gd name="connsiteY28" fmla="*/ 406654 h 475500"/>
                <a:gd name="connsiteX29" fmla="*/ 344245 w 427789"/>
                <a:gd name="connsiteY29" fmla="*/ 405648 h 475500"/>
                <a:gd name="connsiteX30" fmla="*/ 140919 w 427789"/>
                <a:gd name="connsiteY30" fmla="*/ 438864 h 475500"/>
                <a:gd name="connsiteX31" fmla="*/ 142932 w 427789"/>
                <a:gd name="connsiteY31" fmla="*/ 435845 h 475500"/>
                <a:gd name="connsiteX32" fmla="*/ 142932 w 427789"/>
                <a:gd name="connsiteY32" fmla="*/ 436851 h 475500"/>
                <a:gd name="connsiteX33" fmla="*/ 142932 w 427789"/>
                <a:gd name="connsiteY33" fmla="*/ 437858 h 475500"/>
                <a:gd name="connsiteX34" fmla="*/ 140919 w 427789"/>
                <a:gd name="connsiteY34" fmla="*/ 438864 h 475500"/>
                <a:gd name="connsiteX35" fmla="*/ 128840 w 427789"/>
                <a:gd name="connsiteY35" fmla="*/ 371424 h 475500"/>
                <a:gd name="connsiteX36" fmla="*/ 128840 w 427789"/>
                <a:gd name="connsiteY36" fmla="*/ 371424 h 475500"/>
                <a:gd name="connsiteX37" fmla="*/ 128840 w 427789"/>
                <a:gd name="connsiteY37" fmla="*/ 371424 h 475500"/>
                <a:gd name="connsiteX38" fmla="*/ 128840 w 427789"/>
                <a:gd name="connsiteY38" fmla="*/ 371424 h 475500"/>
                <a:gd name="connsiteX39" fmla="*/ 128840 w 427789"/>
                <a:gd name="connsiteY39" fmla="*/ 371424 h 475500"/>
                <a:gd name="connsiteX40" fmla="*/ 120788 w 427789"/>
                <a:gd name="connsiteY40" fmla="*/ 371424 h 475500"/>
                <a:gd name="connsiteX41" fmla="*/ 120788 w 427789"/>
                <a:gd name="connsiteY41" fmla="*/ 370418 h 475500"/>
                <a:gd name="connsiteX42" fmla="*/ 120788 w 427789"/>
                <a:gd name="connsiteY42" fmla="*/ 370418 h 475500"/>
                <a:gd name="connsiteX43" fmla="*/ 120788 w 427789"/>
                <a:gd name="connsiteY43" fmla="*/ 371424 h 475500"/>
                <a:gd name="connsiteX44" fmla="*/ 120788 w 427789"/>
                <a:gd name="connsiteY44" fmla="*/ 371424 h 475500"/>
                <a:gd name="connsiteX45" fmla="*/ 82538 w 427789"/>
                <a:gd name="connsiteY45" fmla="*/ 349280 h 475500"/>
                <a:gd name="connsiteX46" fmla="*/ 82538 w 427789"/>
                <a:gd name="connsiteY46" fmla="*/ 349280 h 475500"/>
                <a:gd name="connsiteX47" fmla="*/ 82538 w 427789"/>
                <a:gd name="connsiteY47" fmla="*/ 349280 h 475500"/>
                <a:gd name="connsiteX48" fmla="*/ 82538 w 427789"/>
                <a:gd name="connsiteY48" fmla="*/ 349280 h 475500"/>
                <a:gd name="connsiteX49" fmla="*/ 93610 w 427789"/>
                <a:gd name="connsiteY49" fmla="*/ 322102 h 475500"/>
                <a:gd name="connsiteX50" fmla="*/ 90591 w 427789"/>
                <a:gd name="connsiteY50" fmla="*/ 320089 h 475500"/>
                <a:gd name="connsiteX51" fmla="*/ 87571 w 427789"/>
                <a:gd name="connsiteY51" fmla="*/ 318076 h 475500"/>
                <a:gd name="connsiteX52" fmla="*/ 86564 w 427789"/>
                <a:gd name="connsiteY52" fmla="*/ 318076 h 475500"/>
                <a:gd name="connsiteX53" fmla="*/ 86564 w 427789"/>
                <a:gd name="connsiteY53" fmla="*/ 318076 h 475500"/>
                <a:gd name="connsiteX54" fmla="*/ 79519 w 427789"/>
                <a:gd name="connsiteY54" fmla="*/ 309017 h 475500"/>
                <a:gd name="connsiteX55" fmla="*/ 78512 w 427789"/>
                <a:gd name="connsiteY55" fmla="*/ 300964 h 475500"/>
                <a:gd name="connsiteX56" fmla="*/ 79519 w 427789"/>
                <a:gd name="connsiteY56" fmla="*/ 299958 h 475500"/>
                <a:gd name="connsiteX57" fmla="*/ 96630 w 427789"/>
                <a:gd name="connsiteY57" fmla="*/ 268754 h 475500"/>
                <a:gd name="connsiteX58" fmla="*/ 83545 w 427789"/>
                <a:gd name="connsiteY58" fmla="*/ 297945 h 475500"/>
                <a:gd name="connsiteX59" fmla="*/ 89584 w 427789"/>
                <a:gd name="connsiteY59" fmla="*/ 312037 h 475500"/>
                <a:gd name="connsiteX60" fmla="*/ 103676 w 427789"/>
                <a:gd name="connsiteY60" fmla="*/ 303984 h 475500"/>
                <a:gd name="connsiteX61" fmla="*/ 111729 w 427789"/>
                <a:gd name="connsiteY61" fmla="*/ 277813 h 475500"/>
                <a:gd name="connsiteX62" fmla="*/ 108709 w 427789"/>
                <a:gd name="connsiteY62" fmla="*/ 296938 h 475500"/>
                <a:gd name="connsiteX63" fmla="*/ 118774 w 427789"/>
                <a:gd name="connsiteY63" fmla="*/ 308010 h 475500"/>
                <a:gd name="connsiteX64" fmla="*/ 129847 w 427789"/>
                <a:gd name="connsiteY64" fmla="*/ 298951 h 475500"/>
                <a:gd name="connsiteX65" fmla="*/ 130853 w 427789"/>
                <a:gd name="connsiteY65" fmla="*/ 278820 h 475500"/>
                <a:gd name="connsiteX66" fmla="*/ 133873 w 427789"/>
                <a:gd name="connsiteY66" fmla="*/ 280833 h 475500"/>
                <a:gd name="connsiteX67" fmla="*/ 142932 w 427789"/>
                <a:gd name="connsiteY67" fmla="*/ 274794 h 475500"/>
                <a:gd name="connsiteX68" fmla="*/ 144945 w 427789"/>
                <a:gd name="connsiteY68" fmla="*/ 275800 h 475500"/>
                <a:gd name="connsiteX69" fmla="*/ 142932 w 427789"/>
                <a:gd name="connsiteY69" fmla="*/ 309017 h 475500"/>
                <a:gd name="connsiteX70" fmla="*/ 149978 w 427789"/>
                <a:gd name="connsiteY70" fmla="*/ 308010 h 475500"/>
                <a:gd name="connsiteX71" fmla="*/ 148971 w 427789"/>
                <a:gd name="connsiteY71" fmla="*/ 309017 h 475500"/>
                <a:gd name="connsiteX72" fmla="*/ 148971 w 427789"/>
                <a:gd name="connsiteY72" fmla="*/ 309017 h 475500"/>
                <a:gd name="connsiteX73" fmla="*/ 147965 w 427789"/>
                <a:gd name="connsiteY73" fmla="*/ 310023 h 475500"/>
                <a:gd name="connsiteX74" fmla="*/ 147965 w 427789"/>
                <a:gd name="connsiteY74" fmla="*/ 310023 h 475500"/>
                <a:gd name="connsiteX75" fmla="*/ 145952 w 427789"/>
                <a:gd name="connsiteY75" fmla="*/ 312037 h 475500"/>
                <a:gd name="connsiteX76" fmla="*/ 129847 w 427789"/>
                <a:gd name="connsiteY76" fmla="*/ 313043 h 475500"/>
                <a:gd name="connsiteX77" fmla="*/ 130853 w 427789"/>
                <a:gd name="connsiteY77" fmla="*/ 317069 h 475500"/>
                <a:gd name="connsiteX78" fmla="*/ 113742 w 427789"/>
                <a:gd name="connsiteY78" fmla="*/ 328142 h 475500"/>
                <a:gd name="connsiteX79" fmla="*/ 111729 w 427789"/>
                <a:gd name="connsiteY79" fmla="*/ 336194 h 475500"/>
                <a:gd name="connsiteX80" fmla="*/ 110722 w 427789"/>
                <a:gd name="connsiteY80" fmla="*/ 336194 h 475500"/>
                <a:gd name="connsiteX81" fmla="*/ 110722 w 427789"/>
                <a:gd name="connsiteY81" fmla="*/ 336194 h 475500"/>
                <a:gd name="connsiteX82" fmla="*/ 110722 w 427789"/>
                <a:gd name="connsiteY82" fmla="*/ 336194 h 475500"/>
                <a:gd name="connsiteX83" fmla="*/ 110722 w 427789"/>
                <a:gd name="connsiteY83" fmla="*/ 336194 h 475500"/>
                <a:gd name="connsiteX84" fmla="*/ 109715 w 427789"/>
                <a:gd name="connsiteY84" fmla="*/ 335188 h 475500"/>
                <a:gd name="connsiteX85" fmla="*/ 108709 w 427789"/>
                <a:gd name="connsiteY85" fmla="*/ 334181 h 475500"/>
                <a:gd name="connsiteX86" fmla="*/ 107702 w 427789"/>
                <a:gd name="connsiteY86" fmla="*/ 334181 h 475500"/>
                <a:gd name="connsiteX87" fmla="*/ 107702 w 427789"/>
                <a:gd name="connsiteY87" fmla="*/ 334181 h 475500"/>
                <a:gd name="connsiteX88" fmla="*/ 107702 w 427789"/>
                <a:gd name="connsiteY88" fmla="*/ 334181 h 475500"/>
                <a:gd name="connsiteX89" fmla="*/ 105689 w 427789"/>
                <a:gd name="connsiteY89" fmla="*/ 334181 h 475500"/>
                <a:gd name="connsiteX90" fmla="*/ 105689 w 427789"/>
                <a:gd name="connsiteY90" fmla="*/ 334181 h 475500"/>
                <a:gd name="connsiteX91" fmla="*/ 105689 w 427789"/>
                <a:gd name="connsiteY91" fmla="*/ 334181 h 475500"/>
                <a:gd name="connsiteX92" fmla="*/ 105689 w 427789"/>
                <a:gd name="connsiteY92" fmla="*/ 334181 h 475500"/>
                <a:gd name="connsiteX93" fmla="*/ 105689 w 427789"/>
                <a:gd name="connsiteY93" fmla="*/ 334181 h 475500"/>
                <a:gd name="connsiteX94" fmla="*/ 103676 w 427789"/>
                <a:gd name="connsiteY94" fmla="*/ 335188 h 475500"/>
                <a:gd name="connsiteX95" fmla="*/ 102669 w 427789"/>
                <a:gd name="connsiteY95" fmla="*/ 335188 h 475500"/>
                <a:gd name="connsiteX96" fmla="*/ 99650 w 427789"/>
                <a:gd name="connsiteY96" fmla="*/ 338207 h 475500"/>
                <a:gd name="connsiteX97" fmla="*/ 99650 w 427789"/>
                <a:gd name="connsiteY97" fmla="*/ 338207 h 475500"/>
                <a:gd name="connsiteX98" fmla="*/ 99650 w 427789"/>
                <a:gd name="connsiteY98" fmla="*/ 338207 h 475500"/>
                <a:gd name="connsiteX99" fmla="*/ 99650 w 427789"/>
                <a:gd name="connsiteY99" fmla="*/ 339214 h 475500"/>
                <a:gd name="connsiteX100" fmla="*/ 99650 w 427789"/>
                <a:gd name="connsiteY100" fmla="*/ 339214 h 475500"/>
                <a:gd name="connsiteX101" fmla="*/ 99650 w 427789"/>
                <a:gd name="connsiteY101" fmla="*/ 339214 h 475500"/>
                <a:gd name="connsiteX102" fmla="*/ 98643 w 427789"/>
                <a:gd name="connsiteY102" fmla="*/ 339214 h 475500"/>
                <a:gd name="connsiteX103" fmla="*/ 97637 w 427789"/>
                <a:gd name="connsiteY103" fmla="*/ 339214 h 475500"/>
                <a:gd name="connsiteX104" fmla="*/ 96630 w 427789"/>
                <a:gd name="connsiteY104" fmla="*/ 339214 h 475500"/>
                <a:gd name="connsiteX105" fmla="*/ 95624 w 427789"/>
                <a:gd name="connsiteY105" fmla="*/ 339214 h 475500"/>
                <a:gd name="connsiteX106" fmla="*/ 94617 w 427789"/>
                <a:gd name="connsiteY106" fmla="*/ 339214 h 475500"/>
                <a:gd name="connsiteX107" fmla="*/ 93610 w 427789"/>
                <a:gd name="connsiteY107" fmla="*/ 339214 h 475500"/>
                <a:gd name="connsiteX108" fmla="*/ 92604 w 427789"/>
                <a:gd name="connsiteY108" fmla="*/ 338207 h 475500"/>
                <a:gd name="connsiteX109" fmla="*/ 92604 w 427789"/>
                <a:gd name="connsiteY109" fmla="*/ 338207 h 475500"/>
                <a:gd name="connsiteX110" fmla="*/ 89584 w 427789"/>
                <a:gd name="connsiteY110" fmla="*/ 337201 h 475500"/>
                <a:gd name="connsiteX111" fmla="*/ 89584 w 427789"/>
                <a:gd name="connsiteY111" fmla="*/ 337201 h 475500"/>
                <a:gd name="connsiteX112" fmla="*/ 89584 w 427789"/>
                <a:gd name="connsiteY112" fmla="*/ 337201 h 475500"/>
                <a:gd name="connsiteX113" fmla="*/ 90591 w 427789"/>
                <a:gd name="connsiteY113" fmla="*/ 337201 h 475500"/>
                <a:gd name="connsiteX114" fmla="*/ 91597 w 427789"/>
                <a:gd name="connsiteY114" fmla="*/ 337201 h 475500"/>
                <a:gd name="connsiteX115" fmla="*/ 92604 w 427789"/>
                <a:gd name="connsiteY115" fmla="*/ 337201 h 475500"/>
                <a:gd name="connsiteX116" fmla="*/ 93610 w 427789"/>
                <a:gd name="connsiteY116" fmla="*/ 337201 h 475500"/>
                <a:gd name="connsiteX117" fmla="*/ 94617 w 427789"/>
                <a:gd name="connsiteY117" fmla="*/ 337201 h 475500"/>
                <a:gd name="connsiteX118" fmla="*/ 95624 w 427789"/>
                <a:gd name="connsiteY118" fmla="*/ 337201 h 475500"/>
                <a:gd name="connsiteX119" fmla="*/ 96630 w 427789"/>
                <a:gd name="connsiteY119" fmla="*/ 337201 h 475500"/>
                <a:gd name="connsiteX120" fmla="*/ 97637 w 427789"/>
                <a:gd name="connsiteY120" fmla="*/ 337201 h 475500"/>
                <a:gd name="connsiteX121" fmla="*/ 98643 w 427789"/>
                <a:gd name="connsiteY121" fmla="*/ 337201 h 475500"/>
                <a:gd name="connsiteX122" fmla="*/ 99650 w 427789"/>
                <a:gd name="connsiteY122" fmla="*/ 337201 h 475500"/>
                <a:gd name="connsiteX123" fmla="*/ 100656 w 427789"/>
                <a:gd name="connsiteY123" fmla="*/ 337201 h 475500"/>
                <a:gd name="connsiteX124" fmla="*/ 100656 w 427789"/>
                <a:gd name="connsiteY124" fmla="*/ 337201 h 475500"/>
                <a:gd name="connsiteX125" fmla="*/ 92604 w 427789"/>
                <a:gd name="connsiteY125" fmla="*/ 333175 h 475500"/>
                <a:gd name="connsiteX126" fmla="*/ 91597 w 427789"/>
                <a:gd name="connsiteY126" fmla="*/ 333175 h 475500"/>
                <a:gd name="connsiteX127" fmla="*/ 89584 w 427789"/>
                <a:gd name="connsiteY127" fmla="*/ 332168 h 475500"/>
                <a:gd name="connsiteX128" fmla="*/ 86564 w 427789"/>
                <a:gd name="connsiteY128" fmla="*/ 331161 h 475500"/>
                <a:gd name="connsiteX129" fmla="*/ 86564 w 427789"/>
                <a:gd name="connsiteY129" fmla="*/ 331161 h 475500"/>
                <a:gd name="connsiteX130" fmla="*/ 93610 w 427789"/>
                <a:gd name="connsiteY130" fmla="*/ 322102 h 475500"/>
                <a:gd name="connsiteX131" fmla="*/ 360350 w 427789"/>
                <a:gd name="connsiteY131" fmla="*/ 285866 h 475500"/>
                <a:gd name="connsiteX132" fmla="*/ 360350 w 427789"/>
                <a:gd name="connsiteY132" fmla="*/ 287879 h 475500"/>
                <a:gd name="connsiteX133" fmla="*/ 360350 w 427789"/>
                <a:gd name="connsiteY133" fmla="*/ 285866 h 475500"/>
                <a:gd name="connsiteX134" fmla="*/ 360350 w 427789"/>
                <a:gd name="connsiteY134" fmla="*/ 283853 h 475500"/>
                <a:gd name="connsiteX135" fmla="*/ 361356 w 427789"/>
                <a:gd name="connsiteY135" fmla="*/ 284859 h 475500"/>
                <a:gd name="connsiteX136" fmla="*/ 360350 w 427789"/>
                <a:gd name="connsiteY136" fmla="*/ 285866 h 475500"/>
                <a:gd name="connsiteX137" fmla="*/ 333172 w 427789"/>
                <a:gd name="connsiteY137" fmla="*/ 285866 h 475500"/>
                <a:gd name="connsiteX138" fmla="*/ 336192 w 427789"/>
                <a:gd name="connsiteY138" fmla="*/ 286872 h 475500"/>
                <a:gd name="connsiteX139" fmla="*/ 338205 w 427789"/>
                <a:gd name="connsiteY139" fmla="*/ 289892 h 475500"/>
                <a:gd name="connsiteX140" fmla="*/ 336192 w 427789"/>
                <a:gd name="connsiteY140" fmla="*/ 289892 h 475500"/>
                <a:gd name="connsiteX141" fmla="*/ 333172 w 427789"/>
                <a:gd name="connsiteY141" fmla="*/ 285866 h 475500"/>
                <a:gd name="connsiteX142" fmla="*/ 278818 w 427789"/>
                <a:gd name="connsiteY142" fmla="*/ 315056 h 475500"/>
                <a:gd name="connsiteX143" fmla="*/ 272779 w 427789"/>
                <a:gd name="connsiteY143" fmla="*/ 309017 h 475500"/>
                <a:gd name="connsiteX144" fmla="*/ 279825 w 427789"/>
                <a:gd name="connsiteY144" fmla="*/ 310023 h 475500"/>
                <a:gd name="connsiteX145" fmla="*/ 277811 w 427789"/>
                <a:gd name="connsiteY145" fmla="*/ 275800 h 475500"/>
                <a:gd name="connsiteX146" fmla="*/ 279825 w 427789"/>
                <a:gd name="connsiteY146" fmla="*/ 274794 h 475500"/>
                <a:gd name="connsiteX147" fmla="*/ 288884 w 427789"/>
                <a:gd name="connsiteY147" fmla="*/ 280833 h 475500"/>
                <a:gd name="connsiteX148" fmla="*/ 291903 w 427789"/>
                <a:gd name="connsiteY148" fmla="*/ 278820 h 475500"/>
                <a:gd name="connsiteX149" fmla="*/ 292910 w 427789"/>
                <a:gd name="connsiteY149" fmla="*/ 298951 h 475500"/>
                <a:gd name="connsiteX150" fmla="*/ 292910 w 427789"/>
                <a:gd name="connsiteY150" fmla="*/ 299958 h 475500"/>
                <a:gd name="connsiteX151" fmla="*/ 278818 w 427789"/>
                <a:gd name="connsiteY151" fmla="*/ 315056 h 475500"/>
                <a:gd name="connsiteX152" fmla="*/ 292910 w 427789"/>
                <a:gd name="connsiteY152" fmla="*/ 380483 h 475500"/>
                <a:gd name="connsiteX153" fmla="*/ 292910 w 427789"/>
                <a:gd name="connsiteY153" fmla="*/ 378470 h 475500"/>
                <a:gd name="connsiteX154" fmla="*/ 292910 w 427789"/>
                <a:gd name="connsiteY154" fmla="*/ 380483 h 475500"/>
                <a:gd name="connsiteX155" fmla="*/ 305995 w 427789"/>
                <a:gd name="connsiteY155" fmla="*/ 421753 h 475500"/>
                <a:gd name="connsiteX156" fmla="*/ 292910 w 427789"/>
                <a:gd name="connsiteY156" fmla="*/ 415713 h 475500"/>
                <a:gd name="connsiteX157" fmla="*/ 301969 w 427789"/>
                <a:gd name="connsiteY157" fmla="*/ 395582 h 475500"/>
                <a:gd name="connsiteX158" fmla="*/ 314048 w 427789"/>
                <a:gd name="connsiteY158" fmla="*/ 403634 h 475500"/>
                <a:gd name="connsiteX159" fmla="*/ 305995 w 427789"/>
                <a:gd name="connsiteY159" fmla="*/ 421753 h 475500"/>
                <a:gd name="connsiteX160" fmla="*/ 121794 w 427789"/>
                <a:gd name="connsiteY160" fmla="*/ 368405 h 475500"/>
                <a:gd name="connsiteX161" fmla="*/ 121794 w 427789"/>
                <a:gd name="connsiteY161" fmla="*/ 369411 h 475500"/>
                <a:gd name="connsiteX162" fmla="*/ 121794 w 427789"/>
                <a:gd name="connsiteY162" fmla="*/ 368405 h 475500"/>
                <a:gd name="connsiteX163" fmla="*/ 121794 w 427789"/>
                <a:gd name="connsiteY163" fmla="*/ 368405 h 475500"/>
                <a:gd name="connsiteX164" fmla="*/ 353304 w 427789"/>
                <a:gd name="connsiteY164" fmla="*/ 276807 h 475500"/>
                <a:gd name="connsiteX165" fmla="*/ 356323 w 427789"/>
                <a:gd name="connsiteY165" fmla="*/ 277813 h 475500"/>
                <a:gd name="connsiteX166" fmla="*/ 357330 w 427789"/>
                <a:gd name="connsiteY166" fmla="*/ 278820 h 475500"/>
                <a:gd name="connsiteX167" fmla="*/ 353304 w 427789"/>
                <a:gd name="connsiteY167" fmla="*/ 276807 h 475500"/>
                <a:gd name="connsiteX168" fmla="*/ 353304 w 427789"/>
                <a:gd name="connsiteY168" fmla="*/ 276807 h 475500"/>
                <a:gd name="connsiteX169" fmla="*/ 329146 w 427789"/>
                <a:gd name="connsiteY169" fmla="*/ 276807 h 475500"/>
                <a:gd name="connsiteX170" fmla="*/ 331159 w 427789"/>
                <a:gd name="connsiteY170" fmla="*/ 277813 h 475500"/>
                <a:gd name="connsiteX171" fmla="*/ 333172 w 427789"/>
                <a:gd name="connsiteY171" fmla="*/ 281840 h 475500"/>
                <a:gd name="connsiteX172" fmla="*/ 331159 w 427789"/>
                <a:gd name="connsiteY172" fmla="*/ 281840 h 475500"/>
                <a:gd name="connsiteX173" fmla="*/ 329146 w 427789"/>
                <a:gd name="connsiteY173" fmla="*/ 276807 h 475500"/>
                <a:gd name="connsiteX174" fmla="*/ 292910 w 427789"/>
                <a:gd name="connsiteY174" fmla="*/ 373437 h 475500"/>
                <a:gd name="connsiteX175" fmla="*/ 292910 w 427789"/>
                <a:gd name="connsiteY175" fmla="*/ 376457 h 475500"/>
                <a:gd name="connsiteX176" fmla="*/ 292910 w 427789"/>
                <a:gd name="connsiteY176" fmla="*/ 373437 h 475500"/>
                <a:gd name="connsiteX177" fmla="*/ 291903 w 427789"/>
                <a:gd name="connsiteY177" fmla="*/ 369411 h 475500"/>
                <a:gd name="connsiteX178" fmla="*/ 291903 w 427789"/>
                <a:gd name="connsiteY178" fmla="*/ 369411 h 475500"/>
                <a:gd name="connsiteX179" fmla="*/ 291903 w 427789"/>
                <a:gd name="connsiteY179" fmla="*/ 370418 h 475500"/>
                <a:gd name="connsiteX180" fmla="*/ 291903 w 427789"/>
                <a:gd name="connsiteY180" fmla="*/ 369411 h 475500"/>
                <a:gd name="connsiteX181" fmla="*/ 255667 w 427789"/>
                <a:gd name="connsiteY181" fmla="*/ 430812 h 475500"/>
                <a:gd name="connsiteX182" fmla="*/ 261706 w 427789"/>
                <a:gd name="connsiteY182" fmla="*/ 433832 h 475500"/>
                <a:gd name="connsiteX183" fmla="*/ 256674 w 427789"/>
                <a:gd name="connsiteY183" fmla="*/ 436851 h 475500"/>
                <a:gd name="connsiteX184" fmla="*/ 253654 w 427789"/>
                <a:gd name="connsiteY184" fmla="*/ 436851 h 475500"/>
                <a:gd name="connsiteX185" fmla="*/ 252647 w 427789"/>
                <a:gd name="connsiteY185" fmla="*/ 431818 h 475500"/>
                <a:gd name="connsiteX186" fmla="*/ 255667 w 427789"/>
                <a:gd name="connsiteY186" fmla="*/ 430812 h 475500"/>
                <a:gd name="connsiteX187" fmla="*/ 195273 w 427789"/>
                <a:gd name="connsiteY187" fmla="*/ 417726 h 475500"/>
                <a:gd name="connsiteX188" fmla="*/ 201313 w 427789"/>
                <a:gd name="connsiteY188" fmla="*/ 414707 h 475500"/>
                <a:gd name="connsiteX189" fmla="*/ 199300 w 427789"/>
                <a:gd name="connsiteY189" fmla="*/ 429805 h 475500"/>
                <a:gd name="connsiteX190" fmla="*/ 194267 w 427789"/>
                <a:gd name="connsiteY190" fmla="*/ 429805 h 475500"/>
                <a:gd name="connsiteX191" fmla="*/ 195273 w 427789"/>
                <a:gd name="connsiteY191" fmla="*/ 417726 h 475500"/>
                <a:gd name="connsiteX192" fmla="*/ 162057 w 427789"/>
                <a:gd name="connsiteY192" fmla="*/ 433832 h 475500"/>
                <a:gd name="connsiteX193" fmla="*/ 165076 w 427789"/>
                <a:gd name="connsiteY193" fmla="*/ 431818 h 475500"/>
                <a:gd name="connsiteX194" fmla="*/ 165076 w 427789"/>
                <a:gd name="connsiteY194" fmla="*/ 434838 h 475500"/>
                <a:gd name="connsiteX195" fmla="*/ 162057 w 427789"/>
                <a:gd name="connsiteY195" fmla="*/ 433832 h 475500"/>
                <a:gd name="connsiteX196" fmla="*/ 199300 w 427789"/>
                <a:gd name="connsiteY196" fmla="*/ 404641 h 475500"/>
                <a:gd name="connsiteX197" fmla="*/ 202319 w 427789"/>
                <a:gd name="connsiteY197" fmla="*/ 405648 h 475500"/>
                <a:gd name="connsiteX198" fmla="*/ 202319 w 427789"/>
                <a:gd name="connsiteY198" fmla="*/ 406654 h 475500"/>
                <a:gd name="connsiteX199" fmla="*/ 197286 w 427789"/>
                <a:gd name="connsiteY199" fmla="*/ 408667 h 475500"/>
                <a:gd name="connsiteX200" fmla="*/ 199300 w 427789"/>
                <a:gd name="connsiteY200" fmla="*/ 404641 h 475500"/>
                <a:gd name="connsiteX201" fmla="*/ 258687 w 427789"/>
                <a:gd name="connsiteY201" fmla="*/ 347267 h 475500"/>
                <a:gd name="connsiteX202" fmla="*/ 239562 w 427789"/>
                <a:gd name="connsiteY202" fmla="*/ 350286 h 475500"/>
                <a:gd name="connsiteX203" fmla="*/ 232516 w 427789"/>
                <a:gd name="connsiteY203" fmla="*/ 354313 h 475500"/>
                <a:gd name="connsiteX204" fmla="*/ 243588 w 427789"/>
                <a:gd name="connsiteY204" fmla="*/ 344247 h 475500"/>
                <a:gd name="connsiteX205" fmla="*/ 258687 w 427789"/>
                <a:gd name="connsiteY205" fmla="*/ 347267 h 475500"/>
                <a:gd name="connsiteX206" fmla="*/ 243588 w 427789"/>
                <a:gd name="connsiteY206" fmla="*/ 386523 h 475500"/>
                <a:gd name="connsiteX207" fmla="*/ 234529 w 427789"/>
                <a:gd name="connsiteY207" fmla="*/ 380483 h 475500"/>
                <a:gd name="connsiteX208" fmla="*/ 234529 w 427789"/>
                <a:gd name="connsiteY208" fmla="*/ 380483 h 475500"/>
                <a:gd name="connsiteX209" fmla="*/ 235536 w 427789"/>
                <a:gd name="connsiteY209" fmla="*/ 380483 h 475500"/>
                <a:gd name="connsiteX210" fmla="*/ 237549 w 427789"/>
                <a:gd name="connsiteY210" fmla="*/ 380483 h 475500"/>
                <a:gd name="connsiteX211" fmla="*/ 238556 w 427789"/>
                <a:gd name="connsiteY211" fmla="*/ 380483 h 475500"/>
                <a:gd name="connsiteX212" fmla="*/ 238556 w 427789"/>
                <a:gd name="connsiteY212" fmla="*/ 380483 h 475500"/>
                <a:gd name="connsiteX213" fmla="*/ 247615 w 427789"/>
                <a:gd name="connsiteY213" fmla="*/ 385516 h 475500"/>
                <a:gd name="connsiteX214" fmla="*/ 243588 w 427789"/>
                <a:gd name="connsiteY214" fmla="*/ 386523 h 475500"/>
                <a:gd name="connsiteX215" fmla="*/ 197286 w 427789"/>
                <a:gd name="connsiteY215" fmla="*/ 386523 h 475500"/>
                <a:gd name="connsiteX216" fmla="*/ 197286 w 427789"/>
                <a:gd name="connsiteY216" fmla="*/ 386523 h 475500"/>
                <a:gd name="connsiteX217" fmla="*/ 199300 w 427789"/>
                <a:gd name="connsiteY217" fmla="*/ 383503 h 475500"/>
                <a:gd name="connsiteX218" fmla="*/ 197286 w 427789"/>
                <a:gd name="connsiteY218" fmla="*/ 386523 h 475500"/>
                <a:gd name="connsiteX219" fmla="*/ 206345 w 427789"/>
                <a:gd name="connsiteY219" fmla="*/ 386523 h 475500"/>
                <a:gd name="connsiteX220" fmla="*/ 206345 w 427789"/>
                <a:gd name="connsiteY220" fmla="*/ 386523 h 475500"/>
                <a:gd name="connsiteX221" fmla="*/ 206345 w 427789"/>
                <a:gd name="connsiteY221" fmla="*/ 383503 h 475500"/>
                <a:gd name="connsiteX222" fmla="*/ 206345 w 427789"/>
                <a:gd name="connsiteY222" fmla="*/ 386523 h 475500"/>
                <a:gd name="connsiteX223" fmla="*/ 234529 w 427789"/>
                <a:gd name="connsiteY223" fmla="*/ 397595 h 475500"/>
                <a:gd name="connsiteX224" fmla="*/ 238556 w 427789"/>
                <a:gd name="connsiteY224" fmla="*/ 395582 h 475500"/>
                <a:gd name="connsiteX225" fmla="*/ 249628 w 427789"/>
                <a:gd name="connsiteY225" fmla="*/ 405648 h 475500"/>
                <a:gd name="connsiteX226" fmla="*/ 236542 w 427789"/>
                <a:gd name="connsiteY226" fmla="*/ 398602 h 475500"/>
                <a:gd name="connsiteX227" fmla="*/ 234529 w 427789"/>
                <a:gd name="connsiteY227" fmla="*/ 397595 h 475500"/>
                <a:gd name="connsiteX228" fmla="*/ 232516 w 427789"/>
                <a:gd name="connsiteY228" fmla="*/ 391556 h 475500"/>
                <a:gd name="connsiteX229" fmla="*/ 232516 w 427789"/>
                <a:gd name="connsiteY229" fmla="*/ 391556 h 475500"/>
                <a:gd name="connsiteX230" fmla="*/ 232516 w 427789"/>
                <a:gd name="connsiteY230" fmla="*/ 391556 h 475500"/>
                <a:gd name="connsiteX231" fmla="*/ 232516 w 427789"/>
                <a:gd name="connsiteY231" fmla="*/ 391556 h 475500"/>
                <a:gd name="connsiteX232" fmla="*/ 216411 w 427789"/>
                <a:gd name="connsiteY232" fmla="*/ 383503 h 475500"/>
                <a:gd name="connsiteX233" fmla="*/ 218424 w 427789"/>
                <a:gd name="connsiteY233" fmla="*/ 389542 h 475500"/>
                <a:gd name="connsiteX234" fmla="*/ 217418 w 427789"/>
                <a:gd name="connsiteY234" fmla="*/ 389542 h 475500"/>
                <a:gd name="connsiteX235" fmla="*/ 216411 w 427789"/>
                <a:gd name="connsiteY235" fmla="*/ 383503 h 475500"/>
                <a:gd name="connsiteX236" fmla="*/ 247615 w 427789"/>
                <a:gd name="connsiteY236" fmla="*/ 362365 h 475500"/>
                <a:gd name="connsiteX237" fmla="*/ 254661 w 427789"/>
                <a:gd name="connsiteY237" fmla="*/ 371424 h 475500"/>
                <a:gd name="connsiteX238" fmla="*/ 268752 w 427789"/>
                <a:gd name="connsiteY238" fmla="*/ 369411 h 475500"/>
                <a:gd name="connsiteX239" fmla="*/ 269759 w 427789"/>
                <a:gd name="connsiteY239" fmla="*/ 373437 h 475500"/>
                <a:gd name="connsiteX240" fmla="*/ 247615 w 427789"/>
                <a:gd name="connsiteY240" fmla="*/ 385516 h 475500"/>
                <a:gd name="connsiteX241" fmla="*/ 237549 w 427789"/>
                <a:gd name="connsiteY241" fmla="*/ 372431 h 475500"/>
                <a:gd name="connsiteX242" fmla="*/ 244595 w 427789"/>
                <a:gd name="connsiteY242" fmla="*/ 364378 h 475500"/>
                <a:gd name="connsiteX243" fmla="*/ 247615 w 427789"/>
                <a:gd name="connsiteY243" fmla="*/ 362365 h 475500"/>
                <a:gd name="connsiteX244" fmla="*/ 247615 w 427789"/>
                <a:gd name="connsiteY244" fmla="*/ 362365 h 475500"/>
                <a:gd name="connsiteX245" fmla="*/ 258687 w 427789"/>
                <a:gd name="connsiteY245" fmla="*/ 362365 h 475500"/>
                <a:gd name="connsiteX246" fmla="*/ 247615 w 427789"/>
                <a:gd name="connsiteY246" fmla="*/ 362365 h 475500"/>
                <a:gd name="connsiteX247" fmla="*/ 273785 w 427789"/>
                <a:gd name="connsiteY247" fmla="*/ 368405 h 475500"/>
                <a:gd name="connsiteX248" fmla="*/ 274792 w 427789"/>
                <a:gd name="connsiteY248" fmla="*/ 369411 h 475500"/>
                <a:gd name="connsiteX249" fmla="*/ 275798 w 427789"/>
                <a:gd name="connsiteY249" fmla="*/ 369411 h 475500"/>
                <a:gd name="connsiteX250" fmla="*/ 275798 w 427789"/>
                <a:gd name="connsiteY250" fmla="*/ 369411 h 475500"/>
                <a:gd name="connsiteX251" fmla="*/ 272779 w 427789"/>
                <a:gd name="connsiteY251" fmla="*/ 371424 h 475500"/>
                <a:gd name="connsiteX252" fmla="*/ 273785 w 427789"/>
                <a:gd name="connsiteY252" fmla="*/ 368405 h 475500"/>
                <a:gd name="connsiteX253" fmla="*/ 271772 w 427789"/>
                <a:gd name="connsiteY253" fmla="*/ 402628 h 475500"/>
                <a:gd name="connsiteX254" fmla="*/ 266739 w 427789"/>
                <a:gd name="connsiteY254" fmla="*/ 399608 h 475500"/>
                <a:gd name="connsiteX255" fmla="*/ 250634 w 427789"/>
                <a:gd name="connsiteY255" fmla="*/ 389542 h 475500"/>
                <a:gd name="connsiteX256" fmla="*/ 278818 w 427789"/>
                <a:gd name="connsiteY256" fmla="*/ 375450 h 475500"/>
                <a:gd name="connsiteX257" fmla="*/ 271772 w 427789"/>
                <a:gd name="connsiteY257" fmla="*/ 402628 h 475500"/>
                <a:gd name="connsiteX258" fmla="*/ 185208 w 427789"/>
                <a:gd name="connsiteY258" fmla="*/ 382496 h 475500"/>
                <a:gd name="connsiteX259" fmla="*/ 185208 w 427789"/>
                <a:gd name="connsiteY259" fmla="*/ 382496 h 475500"/>
                <a:gd name="connsiteX260" fmla="*/ 185208 w 427789"/>
                <a:gd name="connsiteY260" fmla="*/ 382496 h 475500"/>
                <a:gd name="connsiteX261" fmla="*/ 184201 w 427789"/>
                <a:gd name="connsiteY261" fmla="*/ 381490 h 475500"/>
                <a:gd name="connsiteX262" fmla="*/ 183195 w 427789"/>
                <a:gd name="connsiteY262" fmla="*/ 381490 h 475500"/>
                <a:gd name="connsiteX263" fmla="*/ 183195 w 427789"/>
                <a:gd name="connsiteY263" fmla="*/ 381490 h 475500"/>
                <a:gd name="connsiteX264" fmla="*/ 185208 w 427789"/>
                <a:gd name="connsiteY264" fmla="*/ 380483 h 475500"/>
                <a:gd name="connsiteX265" fmla="*/ 185208 w 427789"/>
                <a:gd name="connsiteY265" fmla="*/ 380483 h 475500"/>
                <a:gd name="connsiteX266" fmla="*/ 187221 w 427789"/>
                <a:gd name="connsiteY266" fmla="*/ 380483 h 475500"/>
                <a:gd name="connsiteX267" fmla="*/ 190240 w 427789"/>
                <a:gd name="connsiteY267" fmla="*/ 380483 h 475500"/>
                <a:gd name="connsiteX268" fmla="*/ 186214 w 427789"/>
                <a:gd name="connsiteY268" fmla="*/ 383503 h 475500"/>
                <a:gd name="connsiteX269" fmla="*/ 186214 w 427789"/>
                <a:gd name="connsiteY269" fmla="*/ 383503 h 475500"/>
                <a:gd name="connsiteX270" fmla="*/ 185208 w 427789"/>
                <a:gd name="connsiteY270" fmla="*/ 382496 h 475500"/>
                <a:gd name="connsiteX271" fmla="*/ 185208 w 427789"/>
                <a:gd name="connsiteY271" fmla="*/ 382496 h 475500"/>
                <a:gd name="connsiteX272" fmla="*/ 174135 w 427789"/>
                <a:gd name="connsiteY272" fmla="*/ 376457 h 475500"/>
                <a:gd name="connsiteX273" fmla="*/ 174135 w 427789"/>
                <a:gd name="connsiteY273" fmla="*/ 376457 h 475500"/>
                <a:gd name="connsiteX274" fmla="*/ 174135 w 427789"/>
                <a:gd name="connsiteY274" fmla="*/ 376457 h 475500"/>
                <a:gd name="connsiteX275" fmla="*/ 173129 w 427789"/>
                <a:gd name="connsiteY275" fmla="*/ 375450 h 475500"/>
                <a:gd name="connsiteX276" fmla="*/ 173129 w 427789"/>
                <a:gd name="connsiteY276" fmla="*/ 375450 h 475500"/>
                <a:gd name="connsiteX277" fmla="*/ 173129 w 427789"/>
                <a:gd name="connsiteY277" fmla="*/ 375450 h 475500"/>
                <a:gd name="connsiteX278" fmla="*/ 173129 w 427789"/>
                <a:gd name="connsiteY278" fmla="*/ 375450 h 475500"/>
                <a:gd name="connsiteX279" fmla="*/ 173129 w 427789"/>
                <a:gd name="connsiteY279" fmla="*/ 375450 h 475500"/>
                <a:gd name="connsiteX280" fmla="*/ 172122 w 427789"/>
                <a:gd name="connsiteY280" fmla="*/ 375450 h 475500"/>
                <a:gd name="connsiteX281" fmla="*/ 172122 w 427789"/>
                <a:gd name="connsiteY281" fmla="*/ 375450 h 475500"/>
                <a:gd name="connsiteX282" fmla="*/ 172122 w 427789"/>
                <a:gd name="connsiteY282" fmla="*/ 375450 h 475500"/>
                <a:gd name="connsiteX283" fmla="*/ 172122 w 427789"/>
                <a:gd name="connsiteY283" fmla="*/ 375450 h 475500"/>
                <a:gd name="connsiteX284" fmla="*/ 172122 w 427789"/>
                <a:gd name="connsiteY284" fmla="*/ 375450 h 475500"/>
                <a:gd name="connsiteX285" fmla="*/ 172122 w 427789"/>
                <a:gd name="connsiteY285" fmla="*/ 375450 h 475500"/>
                <a:gd name="connsiteX286" fmla="*/ 171116 w 427789"/>
                <a:gd name="connsiteY286" fmla="*/ 375450 h 475500"/>
                <a:gd name="connsiteX287" fmla="*/ 171116 w 427789"/>
                <a:gd name="connsiteY287" fmla="*/ 375450 h 475500"/>
                <a:gd name="connsiteX288" fmla="*/ 171116 w 427789"/>
                <a:gd name="connsiteY288" fmla="*/ 375450 h 475500"/>
                <a:gd name="connsiteX289" fmla="*/ 171116 w 427789"/>
                <a:gd name="connsiteY289" fmla="*/ 375450 h 475500"/>
                <a:gd name="connsiteX290" fmla="*/ 171116 w 427789"/>
                <a:gd name="connsiteY290" fmla="*/ 375450 h 475500"/>
                <a:gd name="connsiteX291" fmla="*/ 171116 w 427789"/>
                <a:gd name="connsiteY291" fmla="*/ 375450 h 475500"/>
                <a:gd name="connsiteX292" fmla="*/ 171116 w 427789"/>
                <a:gd name="connsiteY292" fmla="*/ 375450 h 475500"/>
                <a:gd name="connsiteX293" fmla="*/ 171116 w 427789"/>
                <a:gd name="connsiteY293" fmla="*/ 375450 h 475500"/>
                <a:gd name="connsiteX294" fmla="*/ 171116 w 427789"/>
                <a:gd name="connsiteY294" fmla="*/ 375450 h 475500"/>
                <a:gd name="connsiteX295" fmla="*/ 176149 w 427789"/>
                <a:gd name="connsiteY295" fmla="*/ 374444 h 475500"/>
                <a:gd name="connsiteX296" fmla="*/ 183195 w 427789"/>
                <a:gd name="connsiteY296" fmla="*/ 365385 h 475500"/>
                <a:gd name="connsiteX297" fmla="*/ 169103 w 427789"/>
                <a:gd name="connsiteY297" fmla="*/ 360352 h 475500"/>
                <a:gd name="connsiteX298" fmla="*/ 186214 w 427789"/>
                <a:gd name="connsiteY298" fmla="*/ 348273 h 475500"/>
                <a:gd name="connsiteX299" fmla="*/ 186214 w 427789"/>
                <a:gd name="connsiteY299" fmla="*/ 348273 h 475500"/>
                <a:gd name="connsiteX300" fmla="*/ 186214 w 427789"/>
                <a:gd name="connsiteY300" fmla="*/ 348273 h 475500"/>
                <a:gd name="connsiteX301" fmla="*/ 187221 w 427789"/>
                <a:gd name="connsiteY301" fmla="*/ 348273 h 475500"/>
                <a:gd name="connsiteX302" fmla="*/ 195273 w 427789"/>
                <a:gd name="connsiteY302" fmla="*/ 373437 h 475500"/>
                <a:gd name="connsiteX303" fmla="*/ 185208 w 427789"/>
                <a:gd name="connsiteY303" fmla="*/ 382496 h 475500"/>
                <a:gd name="connsiteX304" fmla="*/ 184201 w 427789"/>
                <a:gd name="connsiteY304" fmla="*/ 382496 h 475500"/>
                <a:gd name="connsiteX305" fmla="*/ 184201 w 427789"/>
                <a:gd name="connsiteY305" fmla="*/ 382496 h 475500"/>
                <a:gd name="connsiteX306" fmla="*/ 184201 w 427789"/>
                <a:gd name="connsiteY306" fmla="*/ 382496 h 475500"/>
                <a:gd name="connsiteX307" fmla="*/ 184201 w 427789"/>
                <a:gd name="connsiteY307" fmla="*/ 382496 h 475500"/>
                <a:gd name="connsiteX308" fmla="*/ 184201 w 427789"/>
                <a:gd name="connsiteY308" fmla="*/ 382496 h 475500"/>
                <a:gd name="connsiteX309" fmla="*/ 174135 w 427789"/>
                <a:gd name="connsiteY309" fmla="*/ 376457 h 475500"/>
                <a:gd name="connsiteX310" fmla="*/ 174135 w 427789"/>
                <a:gd name="connsiteY310" fmla="*/ 376457 h 475500"/>
                <a:gd name="connsiteX311" fmla="*/ 174135 w 427789"/>
                <a:gd name="connsiteY311" fmla="*/ 376457 h 475500"/>
                <a:gd name="connsiteX312" fmla="*/ 161050 w 427789"/>
                <a:gd name="connsiteY312" fmla="*/ 428799 h 475500"/>
                <a:gd name="connsiteX313" fmla="*/ 161050 w 427789"/>
                <a:gd name="connsiteY313" fmla="*/ 427792 h 475500"/>
                <a:gd name="connsiteX314" fmla="*/ 162057 w 427789"/>
                <a:gd name="connsiteY314" fmla="*/ 428799 h 475500"/>
                <a:gd name="connsiteX315" fmla="*/ 161050 w 427789"/>
                <a:gd name="connsiteY315" fmla="*/ 428799 h 475500"/>
                <a:gd name="connsiteX316" fmla="*/ 107702 w 427789"/>
                <a:gd name="connsiteY316" fmla="*/ 345253 h 475500"/>
                <a:gd name="connsiteX317" fmla="*/ 107702 w 427789"/>
                <a:gd name="connsiteY317" fmla="*/ 345253 h 475500"/>
                <a:gd name="connsiteX318" fmla="*/ 107702 w 427789"/>
                <a:gd name="connsiteY318" fmla="*/ 346260 h 475500"/>
                <a:gd name="connsiteX319" fmla="*/ 107702 w 427789"/>
                <a:gd name="connsiteY319" fmla="*/ 345253 h 475500"/>
                <a:gd name="connsiteX320" fmla="*/ 107702 w 427789"/>
                <a:gd name="connsiteY320" fmla="*/ 345253 h 475500"/>
                <a:gd name="connsiteX321" fmla="*/ 107702 w 427789"/>
                <a:gd name="connsiteY321" fmla="*/ 345253 h 475500"/>
                <a:gd name="connsiteX322" fmla="*/ 107702 w 427789"/>
                <a:gd name="connsiteY322" fmla="*/ 345253 h 475500"/>
                <a:gd name="connsiteX323" fmla="*/ 107702 w 427789"/>
                <a:gd name="connsiteY323" fmla="*/ 345253 h 475500"/>
                <a:gd name="connsiteX324" fmla="*/ 197286 w 427789"/>
                <a:gd name="connsiteY324" fmla="*/ 448930 h 475500"/>
                <a:gd name="connsiteX325" fmla="*/ 193260 w 427789"/>
                <a:gd name="connsiteY325" fmla="*/ 441884 h 475500"/>
                <a:gd name="connsiteX326" fmla="*/ 197286 w 427789"/>
                <a:gd name="connsiteY326" fmla="*/ 441884 h 475500"/>
                <a:gd name="connsiteX327" fmla="*/ 197286 w 427789"/>
                <a:gd name="connsiteY327" fmla="*/ 443897 h 475500"/>
                <a:gd name="connsiteX328" fmla="*/ 197286 w 427789"/>
                <a:gd name="connsiteY328" fmla="*/ 448930 h 475500"/>
                <a:gd name="connsiteX329" fmla="*/ 224464 w 427789"/>
                <a:gd name="connsiteY329" fmla="*/ 423766 h 475500"/>
                <a:gd name="connsiteX330" fmla="*/ 227483 w 427789"/>
                <a:gd name="connsiteY330" fmla="*/ 417726 h 475500"/>
                <a:gd name="connsiteX331" fmla="*/ 227483 w 427789"/>
                <a:gd name="connsiteY331" fmla="*/ 417726 h 475500"/>
                <a:gd name="connsiteX332" fmla="*/ 230503 w 427789"/>
                <a:gd name="connsiteY332" fmla="*/ 434838 h 475500"/>
                <a:gd name="connsiteX333" fmla="*/ 228490 w 427789"/>
                <a:gd name="connsiteY333" fmla="*/ 444904 h 475500"/>
                <a:gd name="connsiteX334" fmla="*/ 225470 w 427789"/>
                <a:gd name="connsiteY334" fmla="*/ 447924 h 475500"/>
                <a:gd name="connsiteX335" fmla="*/ 225470 w 427789"/>
                <a:gd name="connsiteY335" fmla="*/ 442891 h 475500"/>
                <a:gd name="connsiteX336" fmla="*/ 224464 w 427789"/>
                <a:gd name="connsiteY336" fmla="*/ 423766 h 475500"/>
                <a:gd name="connsiteX337" fmla="*/ 316061 w 427789"/>
                <a:gd name="connsiteY337" fmla="*/ 345253 h 475500"/>
                <a:gd name="connsiteX338" fmla="*/ 316061 w 427789"/>
                <a:gd name="connsiteY338" fmla="*/ 345253 h 475500"/>
                <a:gd name="connsiteX339" fmla="*/ 316061 w 427789"/>
                <a:gd name="connsiteY339" fmla="*/ 345253 h 475500"/>
                <a:gd name="connsiteX340" fmla="*/ 316061 w 427789"/>
                <a:gd name="connsiteY340" fmla="*/ 345253 h 475500"/>
                <a:gd name="connsiteX341" fmla="*/ 316061 w 427789"/>
                <a:gd name="connsiteY341" fmla="*/ 349280 h 475500"/>
                <a:gd name="connsiteX342" fmla="*/ 309015 w 427789"/>
                <a:gd name="connsiteY342" fmla="*/ 353306 h 475500"/>
                <a:gd name="connsiteX343" fmla="*/ 309015 w 427789"/>
                <a:gd name="connsiteY343" fmla="*/ 351293 h 475500"/>
                <a:gd name="connsiteX344" fmla="*/ 309015 w 427789"/>
                <a:gd name="connsiteY344" fmla="*/ 351293 h 475500"/>
                <a:gd name="connsiteX345" fmla="*/ 309015 w 427789"/>
                <a:gd name="connsiteY345" fmla="*/ 351293 h 475500"/>
                <a:gd name="connsiteX346" fmla="*/ 310022 w 427789"/>
                <a:gd name="connsiteY346" fmla="*/ 351293 h 475500"/>
                <a:gd name="connsiteX347" fmla="*/ 310022 w 427789"/>
                <a:gd name="connsiteY347" fmla="*/ 351293 h 475500"/>
                <a:gd name="connsiteX348" fmla="*/ 314048 w 427789"/>
                <a:gd name="connsiteY348" fmla="*/ 349280 h 475500"/>
                <a:gd name="connsiteX349" fmla="*/ 314048 w 427789"/>
                <a:gd name="connsiteY349" fmla="*/ 348273 h 475500"/>
                <a:gd name="connsiteX350" fmla="*/ 316061 w 427789"/>
                <a:gd name="connsiteY350" fmla="*/ 345253 h 475500"/>
                <a:gd name="connsiteX351" fmla="*/ 340218 w 427789"/>
                <a:gd name="connsiteY351" fmla="*/ 259695 h 475500"/>
                <a:gd name="connsiteX352" fmla="*/ 348271 w 427789"/>
                <a:gd name="connsiteY352" fmla="*/ 268754 h 475500"/>
                <a:gd name="connsiteX353" fmla="*/ 346258 w 427789"/>
                <a:gd name="connsiteY353" fmla="*/ 267748 h 475500"/>
                <a:gd name="connsiteX354" fmla="*/ 340218 w 427789"/>
                <a:gd name="connsiteY354" fmla="*/ 259695 h 475500"/>
                <a:gd name="connsiteX355" fmla="*/ 326127 w 427789"/>
                <a:gd name="connsiteY355" fmla="*/ 269761 h 475500"/>
                <a:gd name="connsiteX356" fmla="*/ 327133 w 427789"/>
                <a:gd name="connsiteY356" fmla="*/ 271774 h 475500"/>
                <a:gd name="connsiteX357" fmla="*/ 327133 w 427789"/>
                <a:gd name="connsiteY357" fmla="*/ 271774 h 475500"/>
                <a:gd name="connsiteX358" fmla="*/ 326127 w 427789"/>
                <a:gd name="connsiteY358" fmla="*/ 269761 h 475500"/>
                <a:gd name="connsiteX359" fmla="*/ 65427 w 427789"/>
                <a:gd name="connsiteY359" fmla="*/ 283853 h 475500"/>
                <a:gd name="connsiteX360" fmla="*/ 62407 w 427789"/>
                <a:gd name="connsiteY360" fmla="*/ 283853 h 475500"/>
                <a:gd name="connsiteX361" fmla="*/ 82538 w 427789"/>
                <a:gd name="connsiteY361" fmla="*/ 260702 h 475500"/>
                <a:gd name="connsiteX362" fmla="*/ 65427 w 427789"/>
                <a:gd name="connsiteY362" fmla="*/ 283853 h 475500"/>
                <a:gd name="connsiteX363" fmla="*/ 49322 w 427789"/>
                <a:gd name="connsiteY363" fmla="*/ 346260 h 475500"/>
                <a:gd name="connsiteX364" fmla="*/ 46302 w 427789"/>
                <a:gd name="connsiteY364" fmla="*/ 346260 h 475500"/>
                <a:gd name="connsiteX365" fmla="*/ 40263 w 427789"/>
                <a:gd name="connsiteY365" fmla="*/ 352299 h 475500"/>
                <a:gd name="connsiteX366" fmla="*/ 40263 w 427789"/>
                <a:gd name="connsiteY366" fmla="*/ 352299 h 475500"/>
                <a:gd name="connsiteX367" fmla="*/ 40263 w 427789"/>
                <a:gd name="connsiteY367" fmla="*/ 352299 h 475500"/>
                <a:gd name="connsiteX368" fmla="*/ 39256 w 427789"/>
                <a:gd name="connsiteY368" fmla="*/ 351293 h 475500"/>
                <a:gd name="connsiteX369" fmla="*/ 39256 w 427789"/>
                <a:gd name="connsiteY369" fmla="*/ 351293 h 475500"/>
                <a:gd name="connsiteX370" fmla="*/ 39256 w 427789"/>
                <a:gd name="connsiteY370" fmla="*/ 351293 h 475500"/>
                <a:gd name="connsiteX371" fmla="*/ 38249 w 427789"/>
                <a:gd name="connsiteY371" fmla="*/ 350286 h 475500"/>
                <a:gd name="connsiteX372" fmla="*/ 38249 w 427789"/>
                <a:gd name="connsiteY372" fmla="*/ 350286 h 475500"/>
                <a:gd name="connsiteX373" fmla="*/ 38249 w 427789"/>
                <a:gd name="connsiteY373" fmla="*/ 350286 h 475500"/>
                <a:gd name="connsiteX374" fmla="*/ 37243 w 427789"/>
                <a:gd name="connsiteY374" fmla="*/ 349280 h 475500"/>
                <a:gd name="connsiteX375" fmla="*/ 37243 w 427789"/>
                <a:gd name="connsiteY375" fmla="*/ 349280 h 475500"/>
                <a:gd name="connsiteX376" fmla="*/ 36236 w 427789"/>
                <a:gd name="connsiteY376" fmla="*/ 346260 h 475500"/>
                <a:gd name="connsiteX377" fmla="*/ 36236 w 427789"/>
                <a:gd name="connsiteY377" fmla="*/ 345253 h 475500"/>
                <a:gd name="connsiteX378" fmla="*/ 36236 w 427789"/>
                <a:gd name="connsiteY378" fmla="*/ 345253 h 475500"/>
                <a:gd name="connsiteX379" fmla="*/ 36236 w 427789"/>
                <a:gd name="connsiteY379" fmla="*/ 345253 h 475500"/>
                <a:gd name="connsiteX380" fmla="*/ 38249 w 427789"/>
                <a:gd name="connsiteY380" fmla="*/ 341227 h 475500"/>
                <a:gd name="connsiteX381" fmla="*/ 36236 w 427789"/>
                <a:gd name="connsiteY381" fmla="*/ 339214 h 475500"/>
                <a:gd name="connsiteX382" fmla="*/ 36236 w 427789"/>
                <a:gd name="connsiteY382" fmla="*/ 339214 h 475500"/>
                <a:gd name="connsiteX383" fmla="*/ 36236 w 427789"/>
                <a:gd name="connsiteY383" fmla="*/ 339214 h 475500"/>
                <a:gd name="connsiteX384" fmla="*/ 34223 w 427789"/>
                <a:gd name="connsiteY384" fmla="*/ 336194 h 475500"/>
                <a:gd name="connsiteX385" fmla="*/ 34223 w 427789"/>
                <a:gd name="connsiteY385" fmla="*/ 336194 h 475500"/>
                <a:gd name="connsiteX386" fmla="*/ 34223 w 427789"/>
                <a:gd name="connsiteY386" fmla="*/ 336194 h 475500"/>
                <a:gd name="connsiteX387" fmla="*/ 32210 w 427789"/>
                <a:gd name="connsiteY387" fmla="*/ 330155 h 475500"/>
                <a:gd name="connsiteX388" fmla="*/ 32210 w 427789"/>
                <a:gd name="connsiteY388" fmla="*/ 326129 h 475500"/>
                <a:gd name="connsiteX389" fmla="*/ 32210 w 427789"/>
                <a:gd name="connsiteY389" fmla="*/ 326129 h 475500"/>
                <a:gd name="connsiteX390" fmla="*/ 33217 w 427789"/>
                <a:gd name="connsiteY390" fmla="*/ 322102 h 475500"/>
                <a:gd name="connsiteX391" fmla="*/ 33217 w 427789"/>
                <a:gd name="connsiteY391" fmla="*/ 322102 h 475500"/>
                <a:gd name="connsiteX392" fmla="*/ 33217 w 427789"/>
                <a:gd name="connsiteY392" fmla="*/ 322102 h 475500"/>
                <a:gd name="connsiteX393" fmla="*/ 49322 w 427789"/>
                <a:gd name="connsiteY393" fmla="*/ 308010 h 475500"/>
                <a:gd name="connsiteX394" fmla="*/ 53348 w 427789"/>
                <a:gd name="connsiteY394" fmla="*/ 308010 h 475500"/>
                <a:gd name="connsiteX395" fmla="*/ 59387 w 427789"/>
                <a:gd name="connsiteY395" fmla="*/ 302977 h 475500"/>
                <a:gd name="connsiteX396" fmla="*/ 61400 w 427789"/>
                <a:gd name="connsiteY396" fmla="*/ 302977 h 475500"/>
                <a:gd name="connsiteX397" fmla="*/ 63413 w 427789"/>
                <a:gd name="connsiteY397" fmla="*/ 307004 h 475500"/>
                <a:gd name="connsiteX398" fmla="*/ 62407 w 427789"/>
                <a:gd name="connsiteY398" fmla="*/ 312037 h 475500"/>
                <a:gd name="connsiteX399" fmla="*/ 67440 w 427789"/>
                <a:gd name="connsiteY399" fmla="*/ 323109 h 475500"/>
                <a:gd name="connsiteX400" fmla="*/ 49322 w 427789"/>
                <a:gd name="connsiteY400" fmla="*/ 346260 h 475500"/>
                <a:gd name="connsiteX401" fmla="*/ 203326 w 427789"/>
                <a:gd name="connsiteY401" fmla="*/ 81532 h 475500"/>
                <a:gd name="connsiteX402" fmla="*/ 211378 w 427789"/>
                <a:gd name="connsiteY402" fmla="*/ 81532 h 475500"/>
                <a:gd name="connsiteX403" fmla="*/ 219431 w 427789"/>
                <a:gd name="connsiteY403" fmla="*/ 81532 h 475500"/>
                <a:gd name="connsiteX404" fmla="*/ 253654 w 427789"/>
                <a:gd name="connsiteY404" fmla="*/ 98644 h 475500"/>
                <a:gd name="connsiteX405" fmla="*/ 229496 w 427789"/>
                <a:gd name="connsiteY405" fmla="*/ 95624 h 475500"/>
                <a:gd name="connsiteX406" fmla="*/ 247615 w 427789"/>
                <a:gd name="connsiteY406" fmla="*/ 107703 h 475500"/>
                <a:gd name="connsiteX407" fmla="*/ 231510 w 427789"/>
                <a:gd name="connsiteY407" fmla="*/ 105690 h 475500"/>
                <a:gd name="connsiteX408" fmla="*/ 241575 w 427789"/>
                <a:gd name="connsiteY408" fmla="*/ 113742 h 475500"/>
                <a:gd name="connsiteX409" fmla="*/ 216411 w 427789"/>
                <a:gd name="connsiteY409" fmla="*/ 122802 h 475500"/>
                <a:gd name="connsiteX410" fmla="*/ 227483 w 427789"/>
                <a:gd name="connsiteY410" fmla="*/ 126828 h 475500"/>
                <a:gd name="connsiteX411" fmla="*/ 210372 w 427789"/>
                <a:gd name="connsiteY411" fmla="*/ 173130 h 475500"/>
                <a:gd name="connsiteX412" fmla="*/ 193260 w 427789"/>
                <a:gd name="connsiteY412" fmla="*/ 126828 h 475500"/>
                <a:gd name="connsiteX413" fmla="*/ 204332 w 427789"/>
                <a:gd name="connsiteY413" fmla="*/ 122802 h 475500"/>
                <a:gd name="connsiteX414" fmla="*/ 179168 w 427789"/>
                <a:gd name="connsiteY414" fmla="*/ 113742 h 475500"/>
                <a:gd name="connsiteX415" fmla="*/ 189234 w 427789"/>
                <a:gd name="connsiteY415" fmla="*/ 105690 h 475500"/>
                <a:gd name="connsiteX416" fmla="*/ 173129 w 427789"/>
                <a:gd name="connsiteY416" fmla="*/ 107703 h 475500"/>
                <a:gd name="connsiteX417" fmla="*/ 191247 w 427789"/>
                <a:gd name="connsiteY417" fmla="*/ 95624 h 475500"/>
                <a:gd name="connsiteX418" fmla="*/ 167090 w 427789"/>
                <a:gd name="connsiteY418" fmla="*/ 98644 h 475500"/>
                <a:gd name="connsiteX419" fmla="*/ 203326 w 427789"/>
                <a:gd name="connsiteY419" fmla="*/ 81532 h 475500"/>
                <a:gd name="connsiteX420" fmla="*/ 84551 w 427789"/>
                <a:gd name="connsiteY420" fmla="*/ 349280 h 475500"/>
                <a:gd name="connsiteX421" fmla="*/ 84551 w 427789"/>
                <a:gd name="connsiteY421" fmla="*/ 349280 h 475500"/>
                <a:gd name="connsiteX422" fmla="*/ 84551 w 427789"/>
                <a:gd name="connsiteY422" fmla="*/ 349280 h 475500"/>
                <a:gd name="connsiteX423" fmla="*/ 84551 w 427789"/>
                <a:gd name="connsiteY423" fmla="*/ 349280 h 475500"/>
                <a:gd name="connsiteX424" fmla="*/ 87571 w 427789"/>
                <a:gd name="connsiteY424" fmla="*/ 338207 h 475500"/>
                <a:gd name="connsiteX425" fmla="*/ 87571 w 427789"/>
                <a:gd name="connsiteY425" fmla="*/ 338207 h 475500"/>
                <a:gd name="connsiteX426" fmla="*/ 87571 w 427789"/>
                <a:gd name="connsiteY426" fmla="*/ 338207 h 475500"/>
                <a:gd name="connsiteX427" fmla="*/ 87571 w 427789"/>
                <a:gd name="connsiteY427" fmla="*/ 338207 h 475500"/>
                <a:gd name="connsiteX428" fmla="*/ 301969 w 427789"/>
                <a:gd name="connsiteY428" fmla="*/ 366391 h 475500"/>
                <a:gd name="connsiteX429" fmla="*/ 301969 w 427789"/>
                <a:gd name="connsiteY429" fmla="*/ 366391 h 475500"/>
                <a:gd name="connsiteX430" fmla="*/ 301969 w 427789"/>
                <a:gd name="connsiteY430" fmla="*/ 366391 h 475500"/>
                <a:gd name="connsiteX431" fmla="*/ 301969 w 427789"/>
                <a:gd name="connsiteY431" fmla="*/ 365385 h 475500"/>
                <a:gd name="connsiteX432" fmla="*/ 301969 w 427789"/>
                <a:gd name="connsiteY432" fmla="*/ 366391 h 475500"/>
                <a:gd name="connsiteX433" fmla="*/ 301969 w 427789"/>
                <a:gd name="connsiteY433" fmla="*/ 367398 h 475500"/>
                <a:gd name="connsiteX434" fmla="*/ 301969 w 427789"/>
                <a:gd name="connsiteY434" fmla="*/ 369411 h 475500"/>
                <a:gd name="connsiteX435" fmla="*/ 301969 w 427789"/>
                <a:gd name="connsiteY435" fmla="*/ 369411 h 475500"/>
                <a:gd name="connsiteX436" fmla="*/ 301969 w 427789"/>
                <a:gd name="connsiteY436" fmla="*/ 367398 h 475500"/>
                <a:gd name="connsiteX437" fmla="*/ 301969 w 427789"/>
                <a:gd name="connsiteY437" fmla="*/ 367398 h 475500"/>
                <a:gd name="connsiteX438" fmla="*/ 426783 w 427789"/>
                <a:gd name="connsiteY438" fmla="*/ 194268 h 475500"/>
                <a:gd name="connsiteX439" fmla="*/ 403632 w 427789"/>
                <a:gd name="connsiteY439" fmla="*/ 190242 h 475500"/>
                <a:gd name="connsiteX440" fmla="*/ 427789 w 427789"/>
                <a:gd name="connsiteY440" fmla="*/ 166084 h 475500"/>
                <a:gd name="connsiteX441" fmla="*/ 406652 w 427789"/>
                <a:gd name="connsiteY441" fmla="*/ 166084 h 475500"/>
                <a:gd name="connsiteX442" fmla="*/ 423763 w 427789"/>
                <a:gd name="connsiteY442" fmla="*/ 137900 h 475500"/>
                <a:gd name="connsiteX443" fmla="*/ 399606 w 427789"/>
                <a:gd name="connsiteY443" fmla="*/ 142933 h 475500"/>
                <a:gd name="connsiteX444" fmla="*/ 412691 w 427789"/>
                <a:gd name="connsiteY444" fmla="*/ 100657 h 475500"/>
                <a:gd name="connsiteX445" fmla="*/ 381488 w 427789"/>
                <a:gd name="connsiteY445" fmla="*/ 129847 h 475500"/>
                <a:gd name="connsiteX446" fmla="*/ 402625 w 427789"/>
                <a:gd name="connsiteY446" fmla="*/ 97637 h 475500"/>
                <a:gd name="connsiteX447" fmla="*/ 394573 w 427789"/>
                <a:gd name="connsiteY447" fmla="*/ 64420 h 475500"/>
                <a:gd name="connsiteX448" fmla="*/ 356323 w 427789"/>
                <a:gd name="connsiteY448" fmla="*/ 125821 h 475500"/>
                <a:gd name="connsiteX449" fmla="*/ 352297 w 427789"/>
                <a:gd name="connsiteY449" fmla="*/ 122802 h 475500"/>
                <a:gd name="connsiteX450" fmla="*/ 334179 w 427789"/>
                <a:gd name="connsiteY450" fmla="*/ 147966 h 475500"/>
                <a:gd name="connsiteX451" fmla="*/ 332166 w 427789"/>
                <a:gd name="connsiteY451" fmla="*/ 142933 h 475500"/>
                <a:gd name="connsiteX452" fmla="*/ 297943 w 427789"/>
                <a:gd name="connsiteY452" fmla="*/ 180176 h 475500"/>
                <a:gd name="connsiteX453" fmla="*/ 299956 w 427789"/>
                <a:gd name="connsiteY453" fmla="*/ 201314 h 475500"/>
                <a:gd name="connsiteX454" fmla="*/ 303982 w 427789"/>
                <a:gd name="connsiteY454" fmla="*/ 216412 h 475500"/>
                <a:gd name="connsiteX455" fmla="*/ 274792 w 427789"/>
                <a:gd name="connsiteY455" fmla="*/ 217419 h 475500"/>
                <a:gd name="connsiteX456" fmla="*/ 281838 w 427789"/>
                <a:gd name="connsiteY456" fmla="*/ 195275 h 475500"/>
                <a:gd name="connsiteX457" fmla="*/ 266739 w 427789"/>
                <a:gd name="connsiteY457" fmla="*/ 200307 h 475500"/>
                <a:gd name="connsiteX458" fmla="*/ 257680 w 427789"/>
                <a:gd name="connsiteY458" fmla="*/ 194268 h 475500"/>
                <a:gd name="connsiteX459" fmla="*/ 272779 w 427789"/>
                <a:gd name="connsiteY459" fmla="*/ 183196 h 475500"/>
                <a:gd name="connsiteX460" fmla="*/ 257680 w 427789"/>
                <a:gd name="connsiteY460" fmla="*/ 182189 h 475500"/>
                <a:gd name="connsiteX461" fmla="*/ 253654 w 427789"/>
                <a:gd name="connsiteY461" fmla="*/ 162058 h 475500"/>
                <a:gd name="connsiteX462" fmla="*/ 268752 w 427789"/>
                <a:gd name="connsiteY462" fmla="*/ 137900 h 475500"/>
                <a:gd name="connsiteX463" fmla="*/ 272779 w 427789"/>
                <a:gd name="connsiteY463" fmla="*/ 139913 h 475500"/>
                <a:gd name="connsiteX464" fmla="*/ 278818 w 427789"/>
                <a:gd name="connsiteY464" fmla="*/ 137900 h 475500"/>
                <a:gd name="connsiteX465" fmla="*/ 292910 w 427789"/>
                <a:gd name="connsiteY465" fmla="*/ 139913 h 475500"/>
                <a:gd name="connsiteX466" fmla="*/ 297943 w 427789"/>
                <a:gd name="connsiteY466" fmla="*/ 150985 h 475500"/>
                <a:gd name="connsiteX467" fmla="*/ 291903 w 427789"/>
                <a:gd name="connsiteY467" fmla="*/ 133874 h 475500"/>
                <a:gd name="connsiteX468" fmla="*/ 309015 w 427789"/>
                <a:gd name="connsiteY468" fmla="*/ 142933 h 475500"/>
                <a:gd name="connsiteX469" fmla="*/ 324113 w 427789"/>
                <a:gd name="connsiteY469" fmla="*/ 143939 h 475500"/>
                <a:gd name="connsiteX470" fmla="*/ 331159 w 427789"/>
                <a:gd name="connsiteY470" fmla="*/ 129847 h 475500"/>
                <a:gd name="connsiteX471" fmla="*/ 324113 w 427789"/>
                <a:gd name="connsiteY471" fmla="*/ 135887 h 475500"/>
                <a:gd name="connsiteX472" fmla="*/ 307002 w 427789"/>
                <a:gd name="connsiteY472" fmla="*/ 131861 h 475500"/>
                <a:gd name="connsiteX473" fmla="*/ 291903 w 427789"/>
                <a:gd name="connsiteY473" fmla="*/ 128841 h 475500"/>
                <a:gd name="connsiteX474" fmla="*/ 318074 w 427789"/>
                <a:gd name="connsiteY474" fmla="*/ 131861 h 475500"/>
                <a:gd name="connsiteX475" fmla="*/ 323107 w 427789"/>
                <a:gd name="connsiteY475" fmla="*/ 122802 h 475500"/>
                <a:gd name="connsiteX476" fmla="*/ 305995 w 427789"/>
                <a:gd name="connsiteY476" fmla="*/ 104683 h 475500"/>
                <a:gd name="connsiteX477" fmla="*/ 300962 w 427789"/>
                <a:gd name="connsiteY477" fmla="*/ 100657 h 475500"/>
                <a:gd name="connsiteX478" fmla="*/ 299956 w 427789"/>
                <a:gd name="connsiteY478" fmla="*/ 97637 h 475500"/>
                <a:gd name="connsiteX479" fmla="*/ 300962 w 427789"/>
                <a:gd name="connsiteY479" fmla="*/ 97637 h 475500"/>
                <a:gd name="connsiteX480" fmla="*/ 326127 w 427789"/>
                <a:gd name="connsiteY480" fmla="*/ 88578 h 475500"/>
                <a:gd name="connsiteX481" fmla="*/ 326127 w 427789"/>
                <a:gd name="connsiteY481" fmla="*/ 56368 h 475500"/>
                <a:gd name="connsiteX482" fmla="*/ 342232 w 427789"/>
                <a:gd name="connsiteY482" fmla="*/ 62407 h 475500"/>
                <a:gd name="connsiteX483" fmla="*/ 344245 w 427789"/>
                <a:gd name="connsiteY483" fmla="*/ 68447 h 475500"/>
                <a:gd name="connsiteX484" fmla="*/ 338205 w 427789"/>
                <a:gd name="connsiteY484" fmla="*/ 93611 h 475500"/>
                <a:gd name="connsiteX485" fmla="*/ 345251 w 427789"/>
                <a:gd name="connsiteY485" fmla="*/ 106696 h 475500"/>
                <a:gd name="connsiteX486" fmla="*/ 342232 w 427789"/>
                <a:gd name="connsiteY486" fmla="*/ 114749 h 475500"/>
                <a:gd name="connsiteX487" fmla="*/ 353304 w 427789"/>
                <a:gd name="connsiteY487" fmla="*/ 100657 h 475500"/>
                <a:gd name="connsiteX488" fmla="*/ 349277 w 427789"/>
                <a:gd name="connsiteY488" fmla="*/ 91598 h 475500"/>
                <a:gd name="connsiteX489" fmla="*/ 364376 w 427789"/>
                <a:gd name="connsiteY489" fmla="*/ 95624 h 475500"/>
                <a:gd name="connsiteX490" fmla="*/ 366389 w 427789"/>
                <a:gd name="connsiteY490" fmla="*/ 102670 h 475500"/>
                <a:gd name="connsiteX491" fmla="*/ 372428 w 427789"/>
                <a:gd name="connsiteY491" fmla="*/ 92604 h 475500"/>
                <a:gd name="connsiteX492" fmla="*/ 365382 w 427789"/>
                <a:gd name="connsiteY492" fmla="*/ 86565 h 475500"/>
                <a:gd name="connsiteX493" fmla="*/ 358337 w 427789"/>
                <a:gd name="connsiteY493" fmla="*/ 85558 h 475500"/>
                <a:gd name="connsiteX494" fmla="*/ 366389 w 427789"/>
                <a:gd name="connsiteY494" fmla="*/ 67440 h 475500"/>
                <a:gd name="connsiteX495" fmla="*/ 349277 w 427789"/>
                <a:gd name="connsiteY495" fmla="*/ 57374 h 475500"/>
                <a:gd name="connsiteX496" fmla="*/ 344245 w 427789"/>
                <a:gd name="connsiteY496" fmla="*/ 52342 h 475500"/>
                <a:gd name="connsiteX497" fmla="*/ 330153 w 427789"/>
                <a:gd name="connsiteY497" fmla="*/ 43283 h 475500"/>
                <a:gd name="connsiteX498" fmla="*/ 321094 w 427789"/>
                <a:gd name="connsiteY498" fmla="*/ 49322 h 475500"/>
                <a:gd name="connsiteX499" fmla="*/ 314048 w 427789"/>
                <a:gd name="connsiteY499" fmla="*/ 53348 h 475500"/>
                <a:gd name="connsiteX500" fmla="*/ 316061 w 427789"/>
                <a:gd name="connsiteY500" fmla="*/ 72473 h 475500"/>
                <a:gd name="connsiteX501" fmla="*/ 319081 w 427789"/>
                <a:gd name="connsiteY501" fmla="*/ 87572 h 475500"/>
                <a:gd name="connsiteX502" fmla="*/ 300962 w 427789"/>
                <a:gd name="connsiteY502" fmla="*/ 98644 h 475500"/>
                <a:gd name="connsiteX503" fmla="*/ 299956 w 427789"/>
                <a:gd name="connsiteY503" fmla="*/ 98644 h 475500"/>
                <a:gd name="connsiteX504" fmla="*/ 299956 w 427789"/>
                <a:gd name="connsiteY504" fmla="*/ 96631 h 475500"/>
                <a:gd name="connsiteX505" fmla="*/ 304989 w 427789"/>
                <a:gd name="connsiteY505" fmla="*/ 86565 h 475500"/>
                <a:gd name="connsiteX506" fmla="*/ 293917 w 427789"/>
                <a:gd name="connsiteY506" fmla="*/ 69453 h 475500"/>
                <a:gd name="connsiteX507" fmla="*/ 289890 w 427789"/>
                <a:gd name="connsiteY507" fmla="*/ 69453 h 475500"/>
                <a:gd name="connsiteX508" fmla="*/ 289890 w 427789"/>
                <a:gd name="connsiteY508" fmla="*/ 69453 h 475500"/>
                <a:gd name="connsiteX509" fmla="*/ 289890 w 427789"/>
                <a:gd name="connsiteY509" fmla="*/ 71466 h 475500"/>
                <a:gd name="connsiteX510" fmla="*/ 288884 w 427789"/>
                <a:gd name="connsiteY510" fmla="*/ 71466 h 475500"/>
                <a:gd name="connsiteX511" fmla="*/ 288884 w 427789"/>
                <a:gd name="connsiteY511" fmla="*/ 69453 h 475500"/>
                <a:gd name="connsiteX512" fmla="*/ 288884 w 427789"/>
                <a:gd name="connsiteY512" fmla="*/ 69453 h 475500"/>
                <a:gd name="connsiteX513" fmla="*/ 289890 w 427789"/>
                <a:gd name="connsiteY513" fmla="*/ 66434 h 475500"/>
                <a:gd name="connsiteX514" fmla="*/ 288884 w 427789"/>
                <a:gd name="connsiteY514" fmla="*/ 63414 h 475500"/>
                <a:gd name="connsiteX515" fmla="*/ 289890 w 427789"/>
                <a:gd name="connsiteY515" fmla="*/ 63414 h 475500"/>
                <a:gd name="connsiteX516" fmla="*/ 288884 w 427789"/>
                <a:gd name="connsiteY516" fmla="*/ 62407 h 475500"/>
                <a:gd name="connsiteX517" fmla="*/ 287877 w 427789"/>
                <a:gd name="connsiteY517" fmla="*/ 60394 h 475500"/>
                <a:gd name="connsiteX518" fmla="*/ 286871 w 427789"/>
                <a:gd name="connsiteY518" fmla="*/ 59388 h 475500"/>
                <a:gd name="connsiteX519" fmla="*/ 287877 w 427789"/>
                <a:gd name="connsiteY519" fmla="*/ 60394 h 475500"/>
                <a:gd name="connsiteX520" fmla="*/ 289890 w 427789"/>
                <a:gd name="connsiteY520" fmla="*/ 61401 h 475500"/>
                <a:gd name="connsiteX521" fmla="*/ 290897 w 427789"/>
                <a:gd name="connsiteY521" fmla="*/ 61401 h 475500"/>
                <a:gd name="connsiteX522" fmla="*/ 290897 w 427789"/>
                <a:gd name="connsiteY522" fmla="*/ 51335 h 475500"/>
                <a:gd name="connsiteX523" fmla="*/ 289890 w 427789"/>
                <a:gd name="connsiteY523" fmla="*/ 51335 h 475500"/>
                <a:gd name="connsiteX524" fmla="*/ 287877 w 427789"/>
                <a:gd name="connsiteY524" fmla="*/ 52342 h 475500"/>
                <a:gd name="connsiteX525" fmla="*/ 286871 w 427789"/>
                <a:gd name="connsiteY525" fmla="*/ 53348 h 475500"/>
                <a:gd name="connsiteX526" fmla="*/ 287877 w 427789"/>
                <a:gd name="connsiteY526" fmla="*/ 52342 h 475500"/>
                <a:gd name="connsiteX527" fmla="*/ 288884 w 427789"/>
                <a:gd name="connsiteY527" fmla="*/ 50328 h 475500"/>
                <a:gd name="connsiteX528" fmla="*/ 289890 w 427789"/>
                <a:gd name="connsiteY528" fmla="*/ 49322 h 475500"/>
                <a:gd name="connsiteX529" fmla="*/ 279825 w 427789"/>
                <a:gd name="connsiteY529" fmla="*/ 49322 h 475500"/>
                <a:gd name="connsiteX530" fmla="*/ 280831 w 427789"/>
                <a:gd name="connsiteY530" fmla="*/ 50328 h 475500"/>
                <a:gd name="connsiteX531" fmla="*/ 281838 w 427789"/>
                <a:gd name="connsiteY531" fmla="*/ 52342 h 475500"/>
                <a:gd name="connsiteX532" fmla="*/ 282844 w 427789"/>
                <a:gd name="connsiteY532" fmla="*/ 53348 h 475500"/>
                <a:gd name="connsiteX533" fmla="*/ 281838 w 427789"/>
                <a:gd name="connsiteY533" fmla="*/ 52342 h 475500"/>
                <a:gd name="connsiteX534" fmla="*/ 279825 w 427789"/>
                <a:gd name="connsiteY534" fmla="*/ 51335 h 475500"/>
                <a:gd name="connsiteX535" fmla="*/ 278818 w 427789"/>
                <a:gd name="connsiteY535" fmla="*/ 51335 h 475500"/>
                <a:gd name="connsiteX536" fmla="*/ 278818 w 427789"/>
                <a:gd name="connsiteY536" fmla="*/ 61401 h 475500"/>
                <a:gd name="connsiteX537" fmla="*/ 279825 w 427789"/>
                <a:gd name="connsiteY537" fmla="*/ 60394 h 475500"/>
                <a:gd name="connsiteX538" fmla="*/ 281838 w 427789"/>
                <a:gd name="connsiteY538" fmla="*/ 59388 h 475500"/>
                <a:gd name="connsiteX539" fmla="*/ 282844 w 427789"/>
                <a:gd name="connsiteY539" fmla="*/ 58381 h 475500"/>
                <a:gd name="connsiteX540" fmla="*/ 281838 w 427789"/>
                <a:gd name="connsiteY540" fmla="*/ 59388 h 475500"/>
                <a:gd name="connsiteX541" fmla="*/ 280831 w 427789"/>
                <a:gd name="connsiteY541" fmla="*/ 61401 h 475500"/>
                <a:gd name="connsiteX542" fmla="*/ 279825 w 427789"/>
                <a:gd name="connsiteY542" fmla="*/ 62407 h 475500"/>
                <a:gd name="connsiteX543" fmla="*/ 280831 w 427789"/>
                <a:gd name="connsiteY543" fmla="*/ 62407 h 475500"/>
                <a:gd name="connsiteX544" fmla="*/ 279825 w 427789"/>
                <a:gd name="connsiteY544" fmla="*/ 65427 h 475500"/>
                <a:gd name="connsiteX545" fmla="*/ 280831 w 427789"/>
                <a:gd name="connsiteY545" fmla="*/ 68447 h 475500"/>
                <a:gd name="connsiteX546" fmla="*/ 280831 w 427789"/>
                <a:gd name="connsiteY546" fmla="*/ 68447 h 475500"/>
                <a:gd name="connsiteX547" fmla="*/ 280831 w 427789"/>
                <a:gd name="connsiteY547" fmla="*/ 70460 h 475500"/>
                <a:gd name="connsiteX548" fmla="*/ 279825 w 427789"/>
                <a:gd name="connsiteY548" fmla="*/ 70460 h 475500"/>
                <a:gd name="connsiteX549" fmla="*/ 279825 w 427789"/>
                <a:gd name="connsiteY549" fmla="*/ 68447 h 475500"/>
                <a:gd name="connsiteX550" fmla="*/ 279825 w 427789"/>
                <a:gd name="connsiteY550" fmla="*/ 68447 h 475500"/>
                <a:gd name="connsiteX551" fmla="*/ 275798 w 427789"/>
                <a:gd name="connsiteY551" fmla="*/ 68447 h 475500"/>
                <a:gd name="connsiteX552" fmla="*/ 264726 w 427789"/>
                <a:gd name="connsiteY552" fmla="*/ 85558 h 475500"/>
                <a:gd name="connsiteX553" fmla="*/ 269759 w 427789"/>
                <a:gd name="connsiteY553" fmla="*/ 95624 h 475500"/>
                <a:gd name="connsiteX554" fmla="*/ 269759 w 427789"/>
                <a:gd name="connsiteY554" fmla="*/ 96631 h 475500"/>
                <a:gd name="connsiteX555" fmla="*/ 239562 w 427789"/>
                <a:gd name="connsiteY555" fmla="*/ 77506 h 475500"/>
                <a:gd name="connsiteX556" fmla="*/ 238556 w 427789"/>
                <a:gd name="connsiteY556" fmla="*/ 76499 h 475500"/>
                <a:gd name="connsiteX557" fmla="*/ 238556 w 427789"/>
                <a:gd name="connsiteY557" fmla="*/ 69453 h 475500"/>
                <a:gd name="connsiteX558" fmla="*/ 246608 w 427789"/>
                <a:gd name="connsiteY558" fmla="*/ 51335 h 475500"/>
                <a:gd name="connsiteX559" fmla="*/ 230503 w 427789"/>
                <a:gd name="connsiteY559" fmla="*/ 26171 h 475500"/>
                <a:gd name="connsiteX560" fmla="*/ 225470 w 427789"/>
                <a:gd name="connsiteY560" fmla="*/ 25164 h 475500"/>
                <a:gd name="connsiteX561" fmla="*/ 225470 w 427789"/>
                <a:gd name="connsiteY561" fmla="*/ 28184 h 475500"/>
                <a:gd name="connsiteX562" fmla="*/ 222450 w 427789"/>
                <a:gd name="connsiteY562" fmla="*/ 28184 h 475500"/>
                <a:gd name="connsiteX563" fmla="*/ 222450 w 427789"/>
                <a:gd name="connsiteY563" fmla="*/ 25164 h 475500"/>
                <a:gd name="connsiteX564" fmla="*/ 220437 w 427789"/>
                <a:gd name="connsiteY564" fmla="*/ 25164 h 475500"/>
                <a:gd name="connsiteX565" fmla="*/ 223457 w 427789"/>
                <a:gd name="connsiteY565" fmla="*/ 19125 h 475500"/>
                <a:gd name="connsiteX566" fmla="*/ 221444 w 427789"/>
                <a:gd name="connsiteY566" fmla="*/ 14092 h 475500"/>
                <a:gd name="connsiteX567" fmla="*/ 223457 w 427789"/>
                <a:gd name="connsiteY567" fmla="*/ 14092 h 475500"/>
                <a:gd name="connsiteX568" fmla="*/ 219431 w 427789"/>
                <a:gd name="connsiteY568" fmla="*/ 9059 h 475500"/>
                <a:gd name="connsiteX569" fmla="*/ 224464 w 427789"/>
                <a:gd name="connsiteY569" fmla="*/ 13085 h 475500"/>
                <a:gd name="connsiteX570" fmla="*/ 224464 w 427789"/>
                <a:gd name="connsiteY570" fmla="*/ 1007 h 475500"/>
                <a:gd name="connsiteX571" fmla="*/ 219431 w 427789"/>
                <a:gd name="connsiteY571" fmla="*/ 5033 h 475500"/>
                <a:gd name="connsiteX572" fmla="*/ 223457 w 427789"/>
                <a:gd name="connsiteY572" fmla="*/ 0 h 475500"/>
                <a:gd name="connsiteX573" fmla="*/ 210372 w 427789"/>
                <a:gd name="connsiteY573" fmla="*/ 0 h 475500"/>
                <a:gd name="connsiteX574" fmla="*/ 214398 w 427789"/>
                <a:gd name="connsiteY574" fmla="*/ 5033 h 475500"/>
                <a:gd name="connsiteX575" fmla="*/ 209365 w 427789"/>
                <a:gd name="connsiteY575" fmla="*/ 1007 h 475500"/>
                <a:gd name="connsiteX576" fmla="*/ 209365 w 427789"/>
                <a:gd name="connsiteY576" fmla="*/ 14092 h 475500"/>
                <a:gd name="connsiteX577" fmla="*/ 214398 w 427789"/>
                <a:gd name="connsiteY577" fmla="*/ 10066 h 475500"/>
                <a:gd name="connsiteX578" fmla="*/ 210372 w 427789"/>
                <a:gd name="connsiteY578" fmla="*/ 15099 h 475500"/>
                <a:gd name="connsiteX579" fmla="*/ 212385 w 427789"/>
                <a:gd name="connsiteY579" fmla="*/ 15099 h 475500"/>
                <a:gd name="connsiteX580" fmla="*/ 210372 w 427789"/>
                <a:gd name="connsiteY580" fmla="*/ 20131 h 475500"/>
                <a:gd name="connsiteX581" fmla="*/ 213391 w 427789"/>
                <a:gd name="connsiteY581" fmla="*/ 26171 h 475500"/>
                <a:gd name="connsiteX582" fmla="*/ 211378 w 427789"/>
                <a:gd name="connsiteY582" fmla="*/ 26171 h 475500"/>
                <a:gd name="connsiteX583" fmla="*/ 211378 w 427789"/>
                <a:gd name="connsiteY583" fmla="*/ 29191 h 475500"/>
                <a:gd name="connsiteX584" fmla="*/ 208359 w 427789"/>
                <a:gd name="connsiteY584" fmla="*/ 29191 h 475500"/>
                <a:gd name="connsiteX585" fmla="*/ 208359 w 427789"/>
                <a:gd name="connsiteY585" fmla="*/ 26171 h 475500"/>
                <a:gd name="connsiteX586" fmla="*/ 203326 w 427789"/>
                <a:gd name="connsiteY586" fmla="*/ 27177 h 475500"/>
                <a:gd name="connsiteX587" fmla="*/ 187221 w 427789"/>
                <a:gd name="connsiteY587" fmla="*/ 52342 h 475500"/>
                <a:gd name="connsiteX588" fmla="*/ 195273 w 427789"/>
                <a:gd name="connsiteY588" fmla="*/ 70460 h 475500"/>
                <a:gd name="connsiteX589" fmla="*/ 195273 w 427789"/>
                <a:gd name="connsiteY589" fmla="*/ 77506 h 475500"/>
                <a:gd name="connsiteX590" fmla="*/ 194267 w 427789"/>
                <a:gd name="connsiteY590" fmla="*/ 78512 h 475500"/>
                <a:gd name="connsiteX591" fmla="*/ 164070 w 427789"/>
                <a:gd name="connsiteY591" fmla="*/ 97637 h 475500"/>
                <a:gd name="connsiteX592" fmla="*/ 164070 w 427789"/>
                <a:gd name="connsiteY592" fmla="*/ 96631 h 475500"/>
                <a:gd name="connsiteX593" fmla="*/ 169103 w 427789"/>
                <a:gd name="connsiteY593" fmla="*/ 86565 h 475500"/>
                <a:gd name="connsiteX594" fmla="*/ 158030 w 427789"/>
                <a:gd name="connsiteY594" fmla="*/ 69453 h 475500"/>
                <a:gd name="connsiteX595" fmla="*/ 154004 w 427789"/>
                <a:gd name="connsiteY595" fmla="*/ 69453 h 475500"/>
                <a:gd name="connsiteX596" fmla="*/ 154004 w 427789"/>
                <a:gd name="connsiteY596" fmla="*/ 69453 h 475500"/>
                <a:gd name="connsiteX597" fmla="*/ 154004 w 427789"/>
                <a:gd name="connsiteY597" fmla="*/ 71466 h 475500"/>
                <a:gd name="connsiteX598" fmla="*/ 152998 w 427789"/>
                <a:gd name="connsiteY598" fmla="*/ 71466 h 475500"/>
                <a:gd name="connsiteX599" fmla="*/ 152998 w 427789"/>
                <a:gd name="connsiteY599" fmla="*/ 69453 h 475500"/>
                <a:gd name="connsiteX600" fmla="*/ 152998 w 427789"/>
                <a:gd name="connsiteY600" fmla="*/ 69453 h 475500"/>
                <a:gd name="connsiteX601" fmla="*/ 154004 w 427789"/>
                <a:gd name="connsiteY601" fmla="*/ 66434 h 475500"/>
                <a:gd name="connsiteX602" fmla="*/ 152998 w 427789"/>
                <a:gd name="connsiteY602" fmla="*/ 63414 h 475500"/>
                <a:gd name="connsiteX603" fmla="*/ 154004 w 427789"/>
                <a:gd name="connsiteY603" fmla="*/ 63414 h 475500"/>
                <a:gd name="connsiteX604" fmla="*/ 152998 w 427789"/>
                <a:gd name="connsiteY604" fmla="*/ 62407 h 475500"/>
                <a:gd name="connsiteX605" fmla="*/ 151991 w 427789"/>
                <a:gd name="connsiteY605" fmla="*/ 60394 h 475500"/>
                <a:gd name="connsiteX606" fmla="*/ 150985 w 427789"/>
                <a:gd name="connsiteY606" fmla="*/ 59388 h 475500"/>
                <a:gd name="connsiteX607" fmla="*/ 151991 w 427789"/>
                <a:gd name="connsiteY607" fmla="*/ 60394 h 475500"/>
                <a:gd name="connsiteX608" fmla="*/ 154004 w 427789"/>
                <a:gd name="connsiteY608" fmla="*/ 61401 h 475500"/>
                <a:gd name="connsiteX609" fmla="*/ 155011 w 427789"/>
                <a:gd name="connsiteY609" fmla="*/ 62407 h 475500"/>
                <a:gd name="connsiteX610" fmla="*/ 155011 w 427789"/>
                <a:gd name="connsiteY610" fmla="*/ 52342 h 475500"/>
                <a:gd name="connsiteX611" fmla="*/ 154004 w 427789"/>
                <a:gd name="connsiteY611" fmla="*/ 52342 h 475500"/>
                <a:gd name="connsiteX612" fmla="*/ 151991 w 427789"/>
                <a:gd name="connsiteY612" fmla="*/ 53348 h 475500"/>
                <a:gd name="connsiteX613" fmla="*/ 150985 w 427789"/>
                <a:gd name="connsiteY613" fmla="*/ 54355 h 475500"/>
                <a:gd name="connsiteX614" fmla="*/ 151991 w 427789"/>
                <a:gd name="connsiteY614" fmla="*/ 53348 h 475500"/>
                <a:gd name="connsiteX615" fmla="*/ 152998 w 427789"/>
                <a:gd name="connsiteY615" fmla="*/ 51335 h 475500"/>
                <a:gd name="connsiteX616" fmla="*/ 154004 w 427789"/>
                <a:gd name="connsiteY616" fmla="*/ 50328 h 475500"/>
                <a:gd name="connsiteX617" fmla="*/ 143939 w 427789"/>
                <a:gd name="connsiteY617" fmla="*/ 50328 h 475500"/>
                <a:gd name="connsiteX618" fmla="*/ 144945 w 427789"/>
                <a:gd name="connsiteY618" fmla="*/ 51335 h 475500"/>
                <a:gd name="connsiteX619" fmla="*/ 145952 w 427789"/>
                <a:gd name="connsiteY619" fmla="*/ 53348 h 475500"/>
                <a:gd name="connsiteX620" fmla="*/ 146958 w 427789"/>
                <a:gd name="connsiteY620" fmla="*/ 54355 h 475500"/>
                <a:gd name="connsiteX621" fmla="*/ 145952 w 427789"/>
                <a:gd name="connsiteY621" fmla="*/ 53348 h 475500"/>
                <a:gd name="connsiteX622" fmla="*/ 143939 w 427789"/>
                <a:gd name="connsiteY622" fmla="*/ 52342 h 475500"/>
                <a:gd name="connsiteX623" fmla="*/ 142932 w 427789"/>
                <a:gd name="connsiteY623" fmla="*/ 52342 h 475500"/>
                <a:gd name="connsiteX624" fmla="*/ 142932 w 427789"/>
                <a:gd name="connsiteY624" fmla="*/ 62407 h 475500"/>
                <a:gd name="connsiteX625" fmla="*/ 143939 w 427789"/>
                <a:gd name="connsiteY625" fmla="*/ 62407 h 475500"/>
                <a:gd name="connsiteX626" fmla="*/ 145952 w 427789"/>
                <a:gd name="connsiteY626" fmla="*/ 61401 h 475500"/>
                <a:gd name="connsiteX627" fmla="*/ 146958 w 427789"/>
                <a:gd name="connsiteY627" fmla="*/ 60394 h 475500"/>
                <a:gd name="connsiteX628" fmla="*/ 145952 w 427789"/>
                <a:gd name="connsiteY628" fmla="*/ 61401 h 475500"/>
                <a:gd name="connsiteX629" fmla="*/ 144945 w 427789"/>
                <a:gd name="connsiteY629" fmla="*/ 63414 h 475500"/>
                <a:gd name="connsiteX630" fmla="*/ 143939 w 427789"/>
                <a:gd name="connsiteY630" fmla="*/ 64420 h 475500"/>
                <a:gd name="connsiteX631" fmla="*/ 140919 w 427789"/>
                <a:gd name="connsiteY631" fmla="*/ 64420 h 475500"/>
                <a:gd name="connsiteX632" fmla="*/ 139912 w 427789"/>
                <a:gd name="connsiteY632" fmla="*/ 67440 h 475500"/>
                <a:gd name="connsiteX633" fmla="*/ 140919 w 427789"/>
                <a:gd name="connsiteY633" fmla="*/ 70460 h 475500"/>
                <a:gd name="connsiteX634" fmla="*/ 140919 w 427789"/>
                <a:gd name="connsiteY634" fmla="*/ 70460 h 475500"/>
                <a:gd name="connsiteX635" fmla="*/ 140919 w 427789"/>
                <a:gd name="connsiteY635" fmla="*/ 72473 h 475500"/>
                <a:gd name="connsiteX636" fmla="*/ 139912 w 427789"/>
                <a:gd name="connsiteY636" fmla="*/ 72473 h 475500"/>
                <a:gd name="connsiteX637" fmla="*/ 139912 w 427789"/>
                <a:gd name="connsiteY637" fmla="*/ 70460 h 475500"/>
                <a:gd name="connsiteX638" fmla="*/ 139912 w 427789"/>
                <a:gd name="connsiteY638" fmla="*/ 70460 h 475500"/>
                <a:gd name="connsiteX639" fmla="*/ 135886 w 427789"/>
                <a:gd name="connsiteY639" fmla="*/ 70460 h 475500"/>
                <a:gd name="connsiteX640" fmla="*/ 124814 w 427789"/>
                <a:gd name="connsiteY640" fmla="*/ 87572 h 475500"/>
                <a:gd name="connsiteX641" fmla="*/ 129847 w 427789"/>
                <a:gd name="connsiteY641" fmla="*/ 97637 h 475500"/>
                <a:gd name="connsiteX642" fmla="*/ 129847 w 427789"/>
                <a:gd name="connsiteY642" fmla="*/ 99650 h 475500"/>
                <a:gd name="connsiteX643" fmla="*/ 128840 w 427789"/>
                <a:gd name="connsiteY643" fmla="*/ 99650 h 475500"/>
                <a:gd name="connsiteX644" fmla="*/ 110722 w 427789"/>
                <a:gd name="connsiteY644" fmla="*/ 88578 h 475500"/>
                <a:gd name="connsiteX645" fmla="*/ 113742 w 427789"/>
                <a:gd name="connsiteY645" fmla="*/ 73480 h 475500"/>
                <a:gd name="connsiteX646" fmla="*/ 115755 w 427789"/>
                <a:gd name="connsiteY646" fmla="*/ 54355 h 475500"/>
                <a:gd name="connsiteX647" fmla="*/ 108709 w 427789"/>
                <a:gd name="connsiteY647" fmla="*/ 50328 h 475500"/>
                <a:gd name="connsiteX648" fmla="*/ 99650 w 427789"/>
                <a:gd name="connsiteY648" fmla="*/ 44289 h 475500"/>
                <a:gd name="connsiteX649" fmla="*/ 85558 w 427789"/>
                <a:gd name="connsiteY649" fmla="*/ 53348 h 475500"/>
                <a:gd name="connsiteX650" fmla="*/ 80525 w 427789"/>
                <a:gd name="connsiteY650" fmla="*/ 58381 h 475500"/>
                <a:gd name="connsiteX651" fmla="*/ 63413 w 427789"/>
                <a:gd name="connsiteY651" fmla="*/ 68447 h 475500"/>
                <a:gd name="connsiteX652" fmla="*/ 71466 w 427789"/>
                <a:gd name="connsiteY652" fmla="*/ 86565 h 475500"/>
                <a:gd name="connsiteX653" fmla="*/ 64420 w 427789"/>
                <a:gd name="connsiteY653" fmla="*/ 87572 h 475500"/>
                <a:gd name="connsiteX654" fmla="*/ 57374 w 427789"/>
                <a:gd name="connsiteY654" fmla="*/ 93611 h 475500"/>
                <a:gd name="connsiteX655" fmla="*/ 63413 w 427789"/>
                <a:gd name="connsiteY655" fmla="*/ 103677 h 475500"/>
                <a:gd name="connsiteX656" fmla="*/ 65427 w 427789"/>
                <a:gd name="connsiteY656" fmla="*/ 96631 h 475500"/>
                <a:gd name="connsiteX657" fmla="*/ 80525 w 427789"/>
                <a:gd name="connsiteY657" fmla="*/ 92604 h 475500"/>
                <a:gd name="connsiteX658" fmla="*/ 76499 w 427789"/>
                <a:gd name="connsiteY658" fmla="*/ 101664 h 475500"/>
                <a:gd name="connsiteX659" fmla="*/ 87571 w 427789"/>
                <a:gd name="connsiteY659" fmla="*/ 115756 h 475500"/>
                <a:gd name="connsiteX660" fmla="*/ 84551 w 427789"/>
                <a:gd name="connsiteY660" fmla="*/ 107703 h 475500"/>
                <a:gd name="connsiteX661" fmla="*/ 91597 w 427789"/>
                <a:gd name="connsiteY661" fmla="*/ 94618 h 475500"/>
                <a:gd name="connsiteX662" fmla="*/ 85558 w 427789"/>
                <a:gd name="connsiteY662" fmla="*/ 69453 h 475500"/>
                <a:gd name="connsiteX663" fmla="*/ 87571 w 427789"/>
                <a:gd name="connsiteY663" fmla="*/ 63414 h 475500"/>
                <a:gd name="connsiteX664" fmla="*/ 103676 w 427789"/>
                <a:gd name="connsiteY664" fmla="*/ 57374 h 475500"/>
                <a:gd name="connsiteX665" fmla="*/ 103676 w 427789"/>
                <a:gd name="connsiteY665" fmla="*/ 89585 h 475500"/>
                <a:gd name="connsiteX666" fmla="*/ 128840 w 427789"/>
                <a:gd name="connsiteY666" fmla="*/ 98644 h 475500"/>
                <a:gd name="connsiteX667" fmla="*/ 129847 w 427789"/>
                <a:gd name="connsiteY667" fmla="*/ 98644 h 475500"/>
                <a:gd name="connsiteX668" fmla="*/ 128840 w 427789"/>
                <a:gd name="connsiteY668" fmla="*/ 101664 h 475500"/>
                <a:gd name="connsiteX669" fmla="*/ 123807 w 427789"/>
                <a:gd name="connsiteY669" fmla="*/ 105690 h 475500"/>
                <a:gd name="connsiteX670" fmla="*/ 106696 w 427789"/>
                <a:gd name="connsiteY670" fmla="*/ 123808 h 475500"/>
                <a:gd name="connsiteX671" fmla="*/ 111729 w 427789"/>
                <a:gd name="connsiteY671" fmla="*/ 132867 h 475500"/>
                <a:gd name="connsiteX672" fmla="*/ 137899 w 427789"/>
                <a:gd name="connsiteY672" fmla="*/ 129847 h 475500"/>
                <a:gd name="connsiteX673" fmla="*/ 122801 w 427789"/>
                <a:gd name="connsiteY673" fmla="*/ 132867 h 475500"/>
                <a:gd name="connsiteX674" fmla="*/ 105689 w 427789"/>
                <a:gd name="connsiteY674" fmla="*/ 136893 h 475500"/>
                <a:gd name="connsiteX675" fmla="*/ 98643 w 427789"/>
                <a:gd name="connsiteY675" fmla="*/ 130854 h 475500"/>
                <a:gd name="connsiteX676" fmla="*/ 105689 w 427789"/>
                <a:gd name="connsiteY676" fmla="*/ 144946 h 475500"/>
                <a:gd name="connsiteX677" fmla="*/ 120788 w 427789"/>
                <a:gd name="connsiteY677" fmla="*/ 143939 h 475500"/>
                <a:gd name="connsiteX678" fmla="*/ 137899 w 427789"/>
                <a:gd name="connsiteY678" fmla="*/ 134880 h 475500"/>
                <a:gd name="connsiteX679" fmla="*/ 131860 w 427789"/>
                <a:gd name="connsiteY679" fmla="*/ 151992 h 475500"/>
                <a:gd name="connsiteX680" fmla="*/ 136893 w 427789"/>
                <a:gd name="connsiteY680" fmla="*/ 140920 h 475500"/>
                <a:gd name="connsiteX681" fmla="*/ 150985 w 427789"/>
                <a:gd name="connsiteY681" fmla="*/ 138907 h 475500"/>
                <a:gd name="connsiteX682" fmla="*/ 157024 w 427789"/>
                <a:gd name="connsiteY682" fmla="*/ 140920 h 475500"/>
                <a:gd name="connsiteX683" fmla="*/ 161050 w 427789"/>
                <a:gd name="connsiteY683" fmla="*/ 138907 h 475500"/>
                <a:gd name="connsiteX684" fmla="*/ 176149 w 427789"/>
                <a:gd name="connsiteY684" fmla="*/ 163064 h 475500"/>
                <a:gd name="connsiteX685" fmla="*/ 172122 w 427789"/>
                <a:gd name="connsiteY685" fmla="*/ 183196 h 475500"/>
                <a:gd name="connsiteX686" fmla="*/ 156017 w 427789"/>
                <a:gd name="connsiteY686" fmla="*/ 184202 h 475500"/>
                <a:gd name="connsiteX687" fmla="*/ 171116 w 427789"/>
                <a:gd name="connsiteY687" fmla="*/ 195275 h 475500"/>
                <a:gd name="connsiteX688" fmla="*/ 162057 w 427789"/>
                <a:gd name="connsiteY688" fmla="*/ 201314 h 475500"/>
                <a:gd name="connsiteX689" fmla="*/ 146958 w 427789"/>
                <a:gd name="connsiteY689" fmla="*/ 196281 h 475500"/>
                <a:gd name="connsiteX690" fmla="*/ 154004 w 427789"/>
                <a:gd name="connsiteY690" fmla="*/ 218426 h 475500"/>
                <a:gd name="connsiteX691" fmla="*/ 124814 w 427789"/>
                <a:gd name="connsiteY691" fmla="*/ 217419 h 475500"/>
                <a:gd name="connsiteX692" fmla="*/ 128840 w 427789"/>
                <a:gd name="connsiteY692" fmla="*/ 202321 h 475500"/>
                <a:gd name="connsiteX693" fmla="*/ 130853 w 427789"/>
                <a:gd name="connsiteY693" fmla="*/ 181183 h 475500"/>
                <a:gd name="connsiteX694" fmla="*/ 96630 w 427789"/>
                <a:gd name="connsiteY694" fmla="*/ 143939 h 475500"/>
                <a:gd name="connsiteX695" fmla="*/ 94617 w 427789"/>
                <a:gd name="connsiteY695" fmla="*/ 148972 h 475500"/>
                <a:gd name="connsiteX696" fmla="*/ 76499 w 427789"/>
                <a:gd name="connsiteY696" fmla="*/ 123808 h 475500"/>
                <a:gd name="connsiteX697" fmla="*/ 72473 w 427789"/>
                <a:gd name="connsiteY697" fmla="*/ 126828 h 475500"/>
                <a:gd name="connsiteX698" fmla="*/ 34223 w 427789"/>
                <a:gd name="connsiteY698" fmla="*/ 65427 h 475500"/>
                <a:gd name="connsiteX699" fmla="*/ 26171 w 427789"/>
                <a:gd name="connsiteY699" fmla="*/ 98644 h 475500"/>
                <a:gd name="connsiteX700" fmla="*/ 47308 w 427789"/>
                <a:gd name="connsiteY700" fmla="*/ 130854 h 475500"/>
                <a:gd name="connsiteX701" fmla="*/ 15098 w 427789"/>
                <a:gd name="connsiteY701" fmla="*/ 101664 h 475500"/>
                <a:gd name="connsiteX702" fmla="*/ 28184 w 427789"/>
                <a:gd name="connsiteY702" fmla="*/ 143939 h 475500"/>
                <a:gd name="connsiteX703" fmla="*/ 4026 w 427789"/>
                <a:gd name="connsiteY703" fmla="*/ 138907 h 475500"/>
                <a:gd name="connsiteX704" fmla="*/ 21138 w 427789"/>
                <a:gd name="connsiteY704" fmla="*/ 167091 h 475500"/>
                <a:gd name="connsiteX705" fmla="*/ 0 w 427789"/>
                <a:gd name="connsiteY705" fmla="*/ 167091 h 475500"/>
                <a:gd name="connsiteX706" fmla="*/ 24158 w 427789"/>
                <a:gd name="connsiteY706" fmla="*/ 191248 h 475500"/>
                <a:gd name="connsiteX707" fmla="*/ 1007 w 427789"/>
                <a:gd name="connsiteY707" fmla="*/ 195275 h 475500"/>
                <a:gd name="connsiteX708" fmla="*/ 26171 w 427789"/>
                <a:gd name="connsiteY708" fmla="*/ 215406 h 475500"/>
                <a:gd name="connsiteX709" fmla="*/ 5033 w 427789"/>
                <a:gd name="connsiteY709" fmla="*/ 225472 h 475500"/>
                <a:gd name="connsiteX710" fmla="*/ 27177 w 427789"/>
                <a:gd name="connsiteY710" fmla="*/ 236544 h 475500"/>
                <a:gd name="connsiteX711" fmla="*/ 13085 w 427789"/>
                <a:gd name="connsiteY711" fmla="*/ 249629 h 475500"/>
                <a:gd name="connsiteX712" fmla="*/ 45295 w 427789"/>
                <a:gd name="connsiteY712" fmla="*/ 251642 h 475500"/>
                <a:gd name="connsiteX713" fmla="*/ 26171 w 427789"/>
                <a:gd name="connsiteY713" fmla="*/ 272780 h 475500"/>
                <a:gd name="connsiteX714" fmla="*/ 43282 w 427789"/>
                <a:gd name="connsiteY714" fmla="*/ 275800 h 475500"/>
                <a:gd name="connsiteX715" fmla="*/ 65427 w 427789"/>
                <a:gd name="connsiteY715" fmla="*/ 260702 h 475500"/>
                <a:gd name="connsiteX716" fmla="*/ 46302 w 427789"/>
                <a:gd name="connsiteY716" fmla="*/ 276807 h 475500"/>
                <a:gd name="connsiteX717" fmla="*/ 44289 w 427789"/>
                <a:gd name="connsiteY717" fmla="*/ 292912 h 475500"/>
                <a:gd name="connsiteX718" fmla="*/ 47308 w 427789"/>
                <a:gd name="connsiteY718" fmla="*/ 292912 h 475500"/>
                <a:gd name="connsiteX719" fmla="*/ 46302 w 427789"/>
                <a:gd name="connsiteY719" fmla="*/ 293918 h 475500"/>
                <a:gd name="connsiteX720" fmla="*/ 28184 w 427789"/>
                <a:gd name="connsiteY720" fmla="*/ 301971 h 475500"/>
                <a:gd name="connsiteX721" fmla="*/ 27177 w 427789"/>
                <a:gd name="connsiteY721" fmla="*/ 307004 h 475500"/>
                <a:gd name="connsiteX722" fmla="*/ 17112 w 427789"/>
                <a:gd name="connsiteY722" fmla="*/ 312037 h 475500"/>
                <a:gd name="connsiteX723" fmla="*/ 17112 w 427789"/>
                <a:gd name="connsiteY723" fmla="*/ 313043 h 475500"/>
                <a:gd name="connsiteX724" fmla="*/ 17112 w 427789"/>
                <a:gd name="connsiteY724" fmla="*/ 314050 h 475500"/>
                <a:gd name="connsiteX725" fmla="*/ 17112 w 427789"/>
                <a:gd name="connsiteY725" fmla="*/ 314050 h 475500"/>
                <a:gd name="connsiteX726" fmla="*/ 17112 w 427789"/>
                <a:gd name="connsiteY726" fmla="*/ 315056 h 475500"/>
                <a:gd name="connsiteX727" fmla="*/ 17112 w 427789"/>
                <a:gd name="connsiteY727" fmla="*/ 316063 h 475500"/>
                <a:gd name="connsiteX728" fmla="*/ 17112 w 427789"/>
                <a:gd name="connsiteY728" fmla="*/ 316063 h 475500"/>
                <a:gd name="connsiteX729" fmla="*/ 17112 w 427789"/>
                <a:gd name="connsiteY729" fmla="*/ 317069 h 475500"/>
                <a:gd name="connsiteX730" fmla="*/ 17112 w 427789"/>
                <a:gd name="connsiteY730" fmla="*/ 318076 h 475500"/>
                <a:gd name="connsiteX731" fmla="*/ 17112 w 427789"/>
                <a:gd name="connsiteY731" fmla="*/ 318076 h 475500"/>
                <a:gd name="connsiteX732" fmla="*/ 17112 w 427789"/>
                <a:gd name="connsiteY732" fmla="*/ 319083 h 475500"/>
                <a:gd name="connsiteX733" fmla="*/ 17112 w 427789"/>
                <a:gd name="connsiteY733" fmla="*/ 320089 h 475500"/>
                <a:gd name="connsiteX734" fmla="*/ 17112 w 427789"/>
                <a:gd name="connsiteY734" fmla="*/ 321096 h 475500"/>
                <a:gd name="connsiteX735" fmla="*/ 17112 w 427789"/>
                <a:gd name="connsiteY735" fmla="*/ 322102 h 475500"/>
                <a:gd name="connsiteX736" fmla="*/ 17112 w 427789"/>
                <a:gd name="connsiteY736" fmla="*/ 323109 h 475500"/>
                <a:gd name="connsiteX737" fmla="*/ 17112 w 427789"/>
                <a:gd name="connsiteY737" fmla="*/ 324115 h 475500"/>
                <a:gd name="connsiteX738" fmla="*/ 17112 w 427789"/>
                <a:gd name="connsiteY738" fmla="*/ 324115 h 475500"/>
                <a:gd name="connsiteX739" fmla="*/ 17112 w 427789"/>
                <a:gd name="connsiteY739" fmla="*/ 325122 h 475500"/>
                <a:gd name="connsiteX740" fmla="*/ 17112 w 427789"/>
                <a:gd name="connsiteY740" fmla="*/ 326129 h 475500"/>
                <a:gd name="connsiteX741" fmla="*/ 18118 w 427789"/>
                <a:gd name="connsiteY741" fmla="*/ 327135 h 475500"/>
                <a:gd name="connsiteX742" fmla="*/ 18118 w 427789"/>
                <a:gd name="connsiteY742" fmla="*/ 327135 h 475500"/>
                <a:gd name="connsiteX743" fmla="*/ 18118 w 427789"/>
                <a:gd name="connsiteY743" fmla="*/ 327135 h 475500"/>
                <a:gd name="connsiteX744" fmla="*/ 18118 w 427789"/>
                <a:gd name="connsiteY744" fmla="*/ 327135 h 475500"/>
                <a:gd name="connsiteX745" fmla="*/ 18118 w 427789"/>
                <a:gd name="connsiteY745" fmla="*/ 327135 h 475500"/>
                <a:gd name="connsiteX746" fmla="*/ 18118 w 427789"/>
                <a:gd name="connsiteY746" fmla="*/ 327135 h 475500"/>
                <a:gd name="connsiteX747" fmla="*/ 18118 w 427789"/>
                <a:gd name="connsiteY747" fmla="*/ 327135 h 475500"/>
                <a:gd name="connsiteX748" fmla="*/ 18118 w 427789"/>
                <a:gd name="connsiteY748" fmla="*/ 327135 h 475500"/>
                <a:gd name="connsiteX749" fmla="*/ 18118 w 427789"/>
                <a:gd name="connsiteY749" fmla="*/ 328142 h 475500"/>
                <a:gd name="connsiteX750" fmla="*/ 18118 w 427789"/>
                <a:gd name="connsiteY750" fmla="*/ 329148 h 475500"/>
                <a:gd name="connsiteX751" fmla="*/ 18118 w 427789"/>
                <a:gd name="connsiteY751" fmla="*/ 330155 h 475500"/>
                <a:gd name="connsiteX752" fmla="*/ 18118 w 427789"/>
                <a:gd name="connsiteY752" fmla="*/ 331161 h 475500"/>
                <a:gd name="connsiteX753" fmla="*/ 18118 w 427789"/>
                <a:gd name="connsiteY753" fmla="*/ 332168 h 475500"/>
                <a:gd name="connsiteX754" fmla="*/ 18118 w 427789"/>
                <a:gd name="connsiteY754" fmla="*/ 333175 h 475500"/>
                <a:gd name="connsiteX755" fmla="*/ 18118 w 427789"/>
                <a:gd name="connsiteY755" fmla="*/ 334181 h 475500"/>
                <a:gd name="connsiteX756" fmla="*/ 18118 w 427789"/>
                <a:gd name="connsiteY756" fmla="*/ 334181 h 475500"/>
                <a:gd name="connsiteX757" fmla="*/ 18118 w 427789"/>
                <a:gd name="connsiteY757" fmla="*/ 335188 h 475500"/>
                <a:gd name="connsiteX758" fmla="*/ 18118 w 427789"/>
                <a:gd name="connsiteY758" fmla="*/ 336194 h 475500"/>
                <a:gd name="connsiteX759" fmla="*/ 18118 w 427789"/>
                <a:gd name="connsiteY759" fmla="*/ 337201 h 475500"/>
                <a:gd name="connsiteX760" fmla="*/ 18118 w 427789"/>
                <a:gd name="connsiteY760" fmla="*/ 338207 h 475500"/>
                <a:gd name="connsiteX761" fmla="*/ 18118 w 427789"/>
                <a:gd name="connsiteY761" fmla="*/ 339214 h 475500"/>
                <a:gd name="connsiteX762" fmla="*/ 18118 w 427789"/>
                <a:gd name="connsiteY762" fmla="*/ 340221 h 475500"/>
                <a:gd name="connsiteX763" fmla="*/ 18118 w 427789"/>
                <a:gd name="connsiteY763" fmla="*/ 341227 h 475500"/>
                <a:gd name="connsiteX764" fmla="*/ 18118 w 427789"/>
                <a:gd name="connsiteY764" fmla="*/ 342234 h 475500"/>
                <a:gd name="connsiteX765" fmla="*/ 18118 w 427789"/>
                <a:gd name="connsiteY765" fmla="*/ 342234 h 475500"/>
                <a:gd name="connsiteX766" fmla="*/ 18118 w 427789"/>
                <a:gd name="connsiteY766" fmla="*/ 343240 h 475500"/>
                <a:gd name="connsiteX767" fmla="*/ 18118 w 427789"/>
                <a:gd name="connsiteY767" fmla="*/ 344247 h 475500"/>
                <a:gd name="connsiteX768" fmla="*/ 18118 w 427789"/>
                <a:gd name="connsiteY768" fmla="*/ 345253 h 475500"/>
                <a:gd name="connsiteX769" fmla="*/ 18118 w 427789"/>
                <a:gd name="connsiteY769" fmla="*/ 346260 h 475500"/>
                <a:gd name="connsiteX770" fmla="*/ 18118 w 427789"/>
                <a:gd name="connsiteY770" fmla="*/ 347267 h 475500"/>
                <a:gd name="connsiteX771" fmla="*/ 18118 w 427789"/>
                <a:gd name="connsiteY771" fmla="*/ 348273 h 475500"/>
                <a:gd name="connsiteX772" fmla="*/ 18118 w 427789"/>
                <a:gd name="connsiteY772" fmla="*/ 349280 h 475500"/>
                <a:gd name="connsiteX773" fmla="*/ 18118 w 427789"/>
                <a:gd name="connsiteY773" fmla="*/ 350286 h 475500"/>
                <a:gd name="connsiteX774" fmla="*/ 18118 w 427789"/>
                <a:gd name="connsiteY774" fmla="*/ 351293 h 475500"/>
                <a:gd name="connsiteX775" fmla="*/ 18118 w 427789"/>
                <a:gd name="connsiteY775" fmla="*/ 352299 h 475500"/>
                <a:gd name="connsiteX776" fmla="*/ 18118 w 427789"/>
                <a:gd name="connsiteY776" fmla="*/ 353306 h 475500"/>
                <a:gd name="connsiteX777" fmla="*/ 18118 w 427789"/>
                <a:gd name="connsiteY777" fmla="*/ 354313 h 475500"/>
                <a:gd name="connsiteX778" fmla="*/ 18118 w 427789"/>
                <a:gd name="connsiteY778" fmla="*/ 354313 h 475500"/>
                <a:gd name="connsiteX779" fmla="*/ 18118 w 427789"/>
                <a:gd name="connsiteY779" fmla="*/ 354313 h 475500"/>
                <a:gd name="connsiteX780" fmla="*/ 18118 w 427789"/>
                <a:gd name="connsiteY780" fmla="*/ 354313 h 475500"/>
                <a:gd name="connsiteX781" fmla="*/ 19125 w 427789"/>
                <a:gd name="connsiteY781" fmla="*/ 354313 h 475500"/>
                <a:gd name="connsiteX782" fmla="*/ 20131 w 427789"/>
                <a:gd name="connsiteY782" fmla="*/ 354313 h 475500"/>
                <a:gd name="connsiteX783" fmla="*/ 21138 w 427789"/>
                <a:gd name="connsiteY783" fmla="*/ 354313 h 475500"/>
                <a:gd name="connsiteX784" fmla="*/ 22144 w 427789"/>
                <a:gd name="connsiteY784" fmla="*/ 354313 h 475500"/>
                <a:gd name="connsiteX785" fmla="*/ 23151 w 427789"/>
                <a:gd name="connsiteY785" fmla="*/ 354313 h 475500"/>
                <a:gd name="connsiteX786" fmla="*/ 23151 w 427789"/>
                <a:gd name="connsiteY786" fmla="*/ 355319 h 475500"/>
                <a:gd name="connsiteX787" fmla="*/ 23151 w 427789"/>
                <a:gd name="connsiteY787" fmla="*/ 356326 h 475500"/>
                <a:gd name="connsiteX788" fmla="*/ 23151 w 427789"/>
                <a:gd name="connsiteY788" fmla="*/ 357332 h 475500"/>
                <a:gd name="connsiteX789" fmla="*/ 23151 w 427789"/>
                <a:gd name="connsiteY789" fmla="*/ 358339 h 475500"/>
                <a:gd name="connsiteX790" fmla="*/ 23151 w 427789"/>
                <a:gd name="connsiteY790" fmla="*/ 358339 h 475500"/>
                <a:gd name="connsiteX791" fmla="*/ 23151 w 427789"/>
                <a:gd name="connsiteY791" fmla="*/ 359345 h 475500"/>
                <a:gd name="connsiteX792" fmla="*/ 23151 w 427789"/>
                <a:gd name="connsiteY792" fmla="*/ 360352 h 475500"/>
                <a:gd name="connsiteX793" fmla="*/ 23151 w 427789"/>
                <a:gd name="connsiteY793" fmla="*/ 360352 h 475500"/>
                <a:gd name="connsiteX794" fmla="*/ 23151 w 427789"/>
                <a:gd name="connsiteY794" fmla="*/ 361359 h 475500"/>
                <a:gd name="connsiteX795" fmla="*/ 23151 w 427789"/>
                <a:gd name="connsiteY795" fmla="*/ 362365 h 475500"/>
                <a:gd name="connsiteX796" fmla="*/ 23151 w 427789"/>
                <a:gd name="connsiteY796" fmla="*/ 363372 h 475500"/>
                <a:gd name="connsiteX797" fmla="*/ 23151 w 427789"/>
                <a:gd name="connsiteY797" fmla="*/ 363372 h 475500"/>
                <a:gd name="connsiteX798" fmla="*/ 23151 w 427789"/>
                <a:gd name="connsiteY798" fmla="*/ 363372 h 475500"/>
                <a:gd name="connsiteX799" fmla="*/ 23151 w 427789"/>
                <a:gd name="connsiteY799" fmla="*/ 363372 h 475500"/>
                <a:gd name="connsiteX800" fmla="*/ 23151 w 427789"/>
                <a:gd name="connsiteY800" fmla="*/ 364378 h 475500"/>
                <a:gd name="connsiteX801" fmla="*/ 23151 w 427789"/>
                <a:gd name="connsiteY801" fmla="*/ 365385 h 475500"/>
                <a:gd name="connsiteX802" fmla="*/ 24158 w 427789"/>
                <a:gd name="connsiteY802" fmla="*/ 365385 h 475500"/>
                <a:gd name="connsiteX803" fmla="*/ 25164 w 427789"/>
                <a:gd name="connsiteY803" fmla="*/ 365385 h 475500"/>
                <a:gd name="connsiteX804" fmla="*/ 26171 w 427789"/>
                <a:gd name="connsiteY804" fmla="*/ 365385 h 475500"/>
                <a:gd name="connsiteX805" fmla="*/ 27177 w 427789"/>
                <a:gd name="connsiteY805" fmla="*/ 365385 h 475500"/>
                <a:gd name="connsiteX806" fmla="*/ 28184 w 427789"/>
                <a:gd name="connsiteY806" fmla="*/ 365385 h 475500"/>
                <a:gd name="connsiteX807" fmla="*/ 28184 w 427789"/>
                <a:gd name="connsiteY807" fmla="*/ 366391 h 475500"/>
                <a:gd name="connsiteX808" fmla="*/ 28184 w 427789"/>
                <a:gd name="connsiteY808" fmla="*/ 366391 h 475500"/>
                <a:gd name="connsiteX809" fmla="*/ 28184 w 427789"/>
                <a:gd name="connsiteY809" fmla="*/ 367398 h 475500"/>
                <a:gd name="connsiteX810" fmla="*/ 28184 w 427789"/>
                <a:gd name="connsiteY810" fmla="*/ 367398 h 475500"/>
                <a:gd name="connsiteX811" fmla="*/ 28184 w 427789"/>
                <a:gd name="connsiteY811" fmla="*/ 367398 h 475500"/>
                <a:gd name="connsiteX812" fmla="*/ 28184 w 427789"/>
                <a:gd name="connsiteY812" fmla="*/ 367398 h 475500"/>
                <a:gd name="connsiteX813" fmla="*/ 28184 w 427789"/>
                <a:gd name="connsiteY813" fmla="*/ 368405 h 475500"/>
                <a:gd name="connsiteX814" fmla="*/ 28184 w 427789"/>
                <a:gd name="connsiteY814" fmla="*/ 368405 h 475500"/>
                <a:gd name="connsiteX815" fmla="*/ 28184 w 427789"/>
                <a:gd name="connsiteY815" fmla="*/ 369411 h 475500"/>
                <a:gd name="connsiteX816" fmla="*/ 28184 w 427789"/>
                <a:gd name="connsiteY816" fmla="*/ 370418 h 475500"/>
                <a:gd name="connsiteX817" fmla="*/ 28184 w 427789"/>
                <a:gd name="connsiteY817" fmla="*/ 370418 h 475500"/>
                <a:gd name="connsiteX818" fmla="*/ 28184 w 427789"/>
                <a:gd name="connsiteY818" fmla="*/ 370418 h 475500"/>
                <a:gd name="connsiteX819" fmla="*/ 28184 w 427789"/>
                <a:gd name="connsiteY819" fmla="*/ 371424 h 475500"/>
                <a:gd name="connsiteX820" fmla="*/ 28184 w 427789"/>
                <a:gd name="connsiteY820" fmla="*/ 371424 h 475500"/>
                <a:gd name="connsiteX821" fmla="*/ 28184 w 427789"/>
                <a:gd name="connsiteY821" fmla="*/ 371424 h 475500"/>
                <a:gd name="connsiteX822" fmla="*/ 28184 w 427789"/>
                <a:gd name="connsiteY822" fmla="*/ 371424 h 475500"/>
                <a:gd name="connsiteX823" fmla="*/ 28184 w 427789"/>
                <a:gd name="connsiteY823" fmla="*/ 371424 h 475500"/>
                <a:gd name="connsiteX824" fmla="*/ 28184 w 427789"/>
                <a:gd name="connsiteY824" fmla="*/ 371424 h 475500"/>
                <a:gd name="connsiteX825" fmla="*/ 28184 w 427789"/>
                <a:gd name="connsiteY825" fmla="*/ 371424 h 475500"/>
                <a:gd name="connsiteX826" fmla="*/ 28184 w 427789"/>
                <a:gd name="connsiteY826" fmla="*/ 371424 h 475500"/>
                <a:gd name="connsiteX827" fmla="*/ 28184 w 427789"/>
                <a:gd name="connsiteY827" fmla="*/ 371424 h 475500"/>
                <a:gd name="connsiteX828" fmla="*/ 28184 w 427789"/>
                <a:gd name="connsiteY828" fmla="*/ 372431 h 475500"/>
                <a:gd name="connsiteX829" fmla="*/ 29190 w 427789"/>
                <a:gd name="connsiteY829" fmla="*/ 373437 h 475500"/>
                <a:gd name="connsiteX830" fmla="*/ 30197 w 427789"/>
                <a:gd name="connsiteY830" fmla="*/ 374444 h 475500"/>
                <a:gd name="connsiteX831" fmla="*/ 31203 w 427789"/>
                <a:gd name="connsiteY831" fmla="*/ 375450 h 475500"/>
                <a:gd name="connsiteX832" fmla="*/ 32210 w 427789"/>
                <a:gd name="connsiteY832" fmla="*/ 376457 h 475500"/>
                <a:gd name="connsiteX833" fmla="*/ 33217 w 427789"/>
                <a:gd name="connsiteY833" fmla="*/ 376457 h 475500"/>
                <a:gd name="connsiteX834" fmla="*/ 33217 w 427789"/>
                <a:gd name="connsiteY834" fmla="*/ 376457 h 475500"/>
                <a:gd name="connsiteX835" fmla="*/ 33217 w 427789"/>
                <a:gd name="connsiteY835" fmla="*/ 376457 h 475500"/>
                <a:gd name="connsiteX836" fmla="*/ 33217 w 427789"/>
                <a:gd name="connsiteY836" fmla="*/ 376457 h 475500"/>
                <a:gd name="connsiteX837" fmla="*/ 33217 w 427789"/>
                <a:gd name="connsiteY837" fmla="*/ 376457 h 475500"/>
                <a:gd name="connsiteX838" fmla="*/ 33217 w 427789"/>
                <a:gd name="connsiteY838" fmla="*/ 376457 h 475500"/>
                <a:gd name="connsiteX839" fmla="*/ 33217 w 427789"/>
                <a:gd name="connsiteY839" fmla="*/ 376457 h 475500"/>
                <a:gd name="connsiteX840" fmla="*/ 33217 w 427789"/>
                <a:gd name="connsiteY840" fmla="*/ 376457 h 475500"/>
                <a:gd name="connsiteX841" fmla="*/ 33217 w 427789"/>
                <a:gd name="connsiteY841" fmla="*/ 376457 h 475500"/>
                <a:gd name="connsiteX842" fmla="*/ 33217 w 427789"/>
                <a:gd name="connsiteY842" fmla="*/ 376457 h 475500"/>
                <a:gd name="connsiteX843" fmla="*/ 33217 w 427789"/>
                <a:gd name="connsiteY843" fmla="*/ 376457 h 475500"/>
                <a:gd name="connsiteX844" fmla="*/ 33217 w 427789"/>
                <a:gd name="connsiteY844" fmla="*/ 376457 h 475500"/>
                <a:gd name="connsiteX845" fmla="*/ 33217 w 427789"/>
                <a:gd name="connsiteY845" fmla="*/ 376457 h 475500"/>
                <a:gd name="connsiteX846" fmla="*/ 33217 w 427789"/>
                <a:gd name="connsiteY846" fmla="*/ 376457 h 475500"/>
                <a:gd name="connsiteX847" fmla="*/ 33217 w 427789"/>
                <a:gd name="connsiteY847" fmla="*/ 376457 h 475500"/>
                <a:gd name="connsiteX848" fmla="*/ 33217 w 427789"/>
                <a:gd name="connsiteY848" fmla="*/ 376457 h 475500"/>
                <a:gd name="connsiteX849" fmla="*/ 33217 w 427789"/>
                <a:gd name="connsiteY849" fmla="*/ 376457 h 475500"/>
                <a:gd name="connsiteX850" fmla="*/ 33217 w 427789"/>
                <a:gd name="connsiteY850" fmla="*/ 376457 h 475500"/>
                <a:gd name="connsiteX851" fmla="*/ 33217 w 427789"/>
                <a:gd name="connsiteY851" fmla="*/ 376457 h 475500"/>
                <a:gd name="connsiteX852" fmla="*/ 33217 w 427789"/>
                <a:gd name="connsiteY852" fmla="*/ 376457 h 475500"/>
                <a:gd name="connsiteX853" fmla="*/ 33217 w 427789"/>
                <a:gd name="connsiteY853" fmla="*/ 376457 h 475500"/>
                <a:gd name="connsiteX854" fmla="*/ 33217 w 427789"/>
                <a:gd name="connsiteY854" fmla="*/ 376457 h 475500"/>
                <a:gd name="connsiteX855" fmla="*/ 33217 w 427789"/>
                <a:gd name="connsiteY855" fmla="*/ 376457 h 475500"/>
                <a:gd name="connsiteX856" fmla="*/ 33217 w 427789"/>
                <a:gd name="connsiteY856" fmla="*/ 376457 h 475500"/>
                <a:gd name="connsiteX857" fmla="*/ 33217 w 427789"/>
                <a:gd name="connsiteY857" fmla="*/ 376457 h 475500"/>
                <a:gd name="connsiteX858" fmla="*/ 33217 w 427789"/>
                <a:gd name="connsiteY858" fmla="*/ 376457 h 475500"/>
                <a:gd name="connsiteX859" fmla="*/ 33217 w 427789"/>
                <a:gd name="connsiteY859" fmla="*/ 376457 h 475500"/>
                <a:gd name="connsiteX860" fmla="*/ 33217 w 427789"/>
                <a:gd name="connsiteY860" fmla="*/ 376457 h 475500"/>
                <a:gd name="connsiteX861" fmla="*/ 33217 w 427789"/>
                <a:gd name="connsiteY861" fmla="*/ 376457 h 475500"/>
                <a:gd name="connsiteX862" fmla="*/ 33217 w 427789"/>
                <a:gd name="connsiteY862" fmla="*/ 376457 h 475500"/>
                <a:gd name="connsiteX863" fmla="*/ 33217 w 427789"/>
                <a:gd name="connsiteY863" fmla="*/ 376457 h 475500"/>
                <a:gd name="connsiteX864" fmla="*/ 33217 w 427789"/>
                <a:gd name="connsiteY864" fmla="*/ 376457 h 475500"/>
                <a:gd name="connsiteX865" fmla="*/ 33217 w 427789"/>
                <a:gd name="connsiteY865" fmla="*/ 376457 h 475500"/>
                <a:gd name="connsiteX866" fmla="*/ 33217 w 427789"/>
                <a:gd name="connsiteY866" fmla="*/ 376457 h 475500"/>
                <a:gd name="connsiteX867" fmla="*/ 33217 w 427789"/>
                <a:gd name="connsiteY867" fmla="*/ 376457 h 475500"/>
                <a:gd name="connsiteX868" fmla="*/ 33217 w 427789"/>
                <a:gd name="connsiteY868" fmla="*/ 376457 h 475500"/>
                <a:gd name="connsiteX869" fmla="*/ 33217 w 427789"/>
                <a:gd name="connsiteY869" fmla="*/ 376457 h 475500"/>
                <a:gd name="connsiteX870" fmla="*/ 33217 w 427789"/>
                <a:gd name="connsiteY870" fmla="*/ 376457 h 475500"/>
                <a:gd name="connsiteX871" fmla="*/ 33217 w 427789"/>
                <a:gd name="connsiteY871" fmla="*/ 376457 h 475500"/>
                <a:gd name="connsiteX872" fmla="*/ 33217 w 427789"/>
                <a:gd name="connsiteY872" fmla="*/ 376457 h 475500"/>
                <a:gd name="connsiteX873" fmla="*/ 33217 w 427789"/>
                <a:gd name="connsiteY873" fmla="*/ 376457 h 475500"/>
                <a:gd name="connsiteX874" fmla="*/ 33217 w 427789"/>
                <a:gd name="connsiteY874" fmla="*/ 376457 h 475500"/>
                <a:gd name="connsiteX875" fmla="*/ 34223 w 427789"/>
                <a:gd name="connsiteY875" fmla="*/ 376457 h 475500"/>
                <a:gd name="connsiteX876" fmla="*/ 35230 w 427789"/>
                <a:gd name="connsiteY876" fmla="*/ 375450 h 475500"/>
                <a:gd name="connsiteX877" fmla="*/ 36236 w 427789"/>
                <a:gd name="connsiteY877" fmla="*/ 374444 h 475500"/>
                <a:gd name="connsiteX878" fmla="*/ 37243 w 427789"/>
                <a:gd name="connsiteY878" fmla="*/ 373437 h 475500"/>
                <a:gd name="connsiteX879" fmla="*/ 38249 w 427789"/>
                <a:gd name="connsiteY879" fmla="*/ 372431 h 475500"/>
                <a:gd name="connsiteX880" fmla="*/ 38249 w 427789"/>
                <a:gd name="connsiteY880" fmla="*/ 372431 h 475500"/>
                <a:gd name="connsiteX881" fmla="*/ 39256 w 427789"/>
                <a:gd name="connsiteY881" fmla="*/ 372431 h 475500"/>
                <a:gd name="connsiteX882" fmla="*/ 39256 w 427789"/>
                <a:gd name="connsiteY882" fmla="*/ 372431 h 475500"/>
                <a:gd name="connsiteX883" fmla="*/ 40263 w 427789"/>
                <a:gd name="connsiteY883" fmla="*/ 372431 h 475500"/>
                <a:gd name="connsiteX884" fmla="*/ 40263 w 427789"/>
                <a:gd name="connsiteY884" fmla="*/ 372431 h 475500"/>
                <a:gd name="connsiteX885" fmla="*/ 40263 w 427789"/>
                <a:gd name="connsiteY885" fmla="*/ 372431 h 475500"/>
                <a:gd name="connsiteX886" fmla="*/ 40263 w 427789"/>
                <a:gd name="connsiteY886" fmla="*/ 372431 h 475500"/>
                <a:gd name="connsiteX887" fmla="*/ 40263 w 427789"/>
                <a:gd name="connsiteY887" fmla="*/ 372431 h 475500"/>
                <a:gd name="connsiteX888" fmla="*/ 40263 w 427789"/>
                <a:gd name="connsiteY888" fmla="*/ 372431 h 475500"/>
                <a:gd name="connsiteX889" fmla="*/ 40263 w 427789"/>
                <a:gd name="connsiteY889" fmla="*/ 372431 h 475500"/>
                <a:gd name="connsiteX890" fmla="*/ 41269 w 427789"/>
                <a:gd name="connsiteY890" fmla="*/ 372431 h 475500"/>
                <a:gd name="connsiteX891" fmla="*/ 42276 w 427789"/>
                <a:gd name="connsiteY891" fmla="*/ 372431 h 475500"/>
                <a:gd name="connsiteX892" fmla="*/ 43282 w 427789"/>
                <a:gd name="connsiteY892" fmla="*/ 372431 h 475500"/>
                <a:gd name="connsiteX893" fmla="*/ 44289 w 427789"/>
                <a:gd name="connsiteY893" fmla="*/ 372431 h 475500"/>
                <a:gd name="connsiteX894" fmla="*/ 45295 w 427789"/>
                <a:gd name="connsiteY894" fmla="*/ 372431 h 475500"/>
                <a:gd name="connsiteX895" fmla="*/ 46302 w 427789"/>
                <a:gd name="connsiteY895" fmla="*/ 372431 h 475500"/>
                <a:gd name="connsiteX896" fmla="*/ 47308 w 427789"/>
                <a:gd name="connsiteY896" fmla="*/ 372431 h 475500"/>
                <a:gd name="connsiteX897" fmla="*/ 48315 w 427789"/>
                <a:gd name="connsiteY897" fmla="*/ 372431 h 475500"/>
                <a:gd name="connsiteX898" fmla="*/ 49322 w 427789"/>
                <a:gd name="connsiteY898" fmla="*/ 372431 h 475500"/>
                <a:gd name="connsiteX899" fmla="*/ 50328 w 427789"/>
                <a:gd name="connsiteY899" fmla="*/ 372431 h 475500"/>
                <a:gd name="connsiteX900" fmla="*/ 51335 w 427789"/>
                <a:gd name="connsiteY900" fmla="*/ 372431 h 475500"/>
                <a:gd name="connsiteX901" fmla="*/ 51335 w 427789"/>
                <a:gd name="connsiteY901" fmla="*/ 372431 h 475500"/>
                <a:gd name="connsiteX902" fmla="*/ 51335 w 427789"/>
                <a:gd name="connsiteY902" fmla="*/ 371424 h 475500"/>
                <a:gd name="connsiteX903" fmla="*/ 51335 w 427789"/>
                <a:gd name="connsiteY903" fmla="*/ 370418 h 475500"/>
                <a:gd name="connsiteX904" fmla="*/ 51335 w 427789"/>
                <a:gd name="connsiteY904" fmla="*/ 369411 h 475500"/>
                <a:gd name="connsiteX905" fmla="*/ 51335 w 427789"/>
                <a:gd name="connsiteY905" fmla="*/ 369411 h 475500"/>
                <a:gd name="connsiteX906" fmla="*/ 51335 w 427789"/>
                <a:gd name="connsiteY906" fmla="*/ 369411 h 475500"/>
                <a:gd name="connsiteX907" fmla="*/ 52341 w 427789"/>
                <a:gd name="connsiteY907" fmla="*/ 369411 h 475500"/>
                <a:gd name="connsiteX908" fmla="*/ 53348 w 427789"/>
                <a:gd name="connsiteY908" fmla="*/ 369411 h 475500"/>
                <a:gd name="connsiteX909" fmla="*/ 53348 w 427789"/>
                <a:gd name="connsiteY909" fmla="*/ 369411 h 475500"/>
                <a:gd name="connsiteX910" fmla="*/ 53348 w 427789"/>
                <a:gd name="connsiteY910" fmla="*/ 369411 h 475500"/>
                <a:gd name="connsiteX911" fmla="*/ 53348 w 427789"/>
                <a:gd name="connsiteY911" fmla="*/ 369411 h 475500"/>
                <a:gd name="connsiteX912" fmla="*/ 53348 w 427789"/>
                <a:gd name="connsiteY912" fmla="*/ 369411 h 475500"/>
                <a:gd name="connsiteX913" fmla="*/ 53348 w 427789"/>
                <a:gd name="connsiteY913" fmla="*/ 369411 h 475500"/>
                <a:gd name="connsiteX914" fmla="*/ 53348 w 427789"/>
                <a:gd name="connsiteY914" fmla="*/ 369411 h 475500"/>
                <a:gd name="connsiteX915" fmla="*/ 54354 w 427789"/>
                <a:gd name="connsiteY915" fmla="*/ 369411 h 475500"/>
                <a:gd name="connsiteX916" fmla="*/ 54354 w 427789"/>
                <a:gd name="connsiteY916" fmla="*/ 369411 h 475500"/>
                <a:gd name="connsiteX917" fmla="*/ 55361 w 427789"/>
                <a:gd name="connsiteY917" fmla="*/ 369411 h 475500"/>
                <a:gd name="connsiteX918" fmla="*/ 56368 w 427789"/>
                <a:gd name="connsiteY918" fmla="*/ 369411 h 475500"/>
                <a:gd name="connsiteX919" fmla="*/ 57374 w 427789"/>
                <a:gd name="connsiteY919" fmla="*/ 369411 h 475500"/>
                <a:gd name="connsiteX920" fmla="*/ 58381 w 427789"/>
                <a:gd name="connsiteY920" fmla="*/ 369411 h 475500"/>
                <a:gd name="connsiteX921" fmla="*/ 59387 w 427789"/>
                <a:gd name="connsiteY921" fmla="*/ 369411 h 475500"/>
                <a:gd name="connsiteX922" fmla="*/ 60394 w 427789"/>
                <a:gd name="connsiteY922" fmla="*/ 369411 h 475500"/>
                <a:gd name="connsiteX923" fmla="*/ 61400 w 427789"/>
                <a:gd name="connsiteY923" fmla="*/ 369411 h 475500"/>
                <a:gd name="connsiteX924" fmla="*/ 62407 w 427789"/>
                <a:gd name="connsiteY924" fmla="*/ 369411 h 475500"/>
                <a:gd name="connsiteX925" fmla="*/ 63413 w 427789"/>
                <a:gd name="connsiteY925" fmla="*/ 369411 h 475500"/>
                <a:gd name="connsiteX926" fmla="*/ 64420 w 427789"/>
                <a:gd name="connsiteY926" fmla="*/ 369411 h 475500"/>
                <a:gd name="connsiteX927" fmla="*/ 70459 w 427789"/>
                <a:gd name="connsiteY927" fmla="*/ 363372 h 475500"/>
                <a:gd name="connsiteX928" fmla="*/ 74486 w 427789"/>
                <a:gd name="connsiteY928" fmla="*/ 363372 h 475500"/>
                <a:gd name="connsiteX929" fmla="*/ 81532 w 427789"/>
                <a:gd name="connsiteY929" fmla="*/ 348273 h 475500"/>
                <a:gd name="connsiteX930" fmla="*/ 82538 w 427789"/>
                <a:gd name="connsiteY930" fmla="*/ 349280 h 475500"/>
                <a:gd name="connsiteX931" fmla="*/ 85558 w 427789"/>
                <a:gd name="connsiteY931" fmla="*/ 350286 h 475500"/>
                <a:gd name="connsiteX932" fmla="*/ 85558 w 427789"/>
                <a:gd name="connsiteY932" fmla="*/ 351293 h 475500"/>
                <a:gd name="connsiteX933" fmla="*/ 107702 w 427789"/>
                <a:gd name="connsiteY933" fmla="*/ 361359 h 475500"/>
                <a:gd name="connsiteX934" fmla="*/ 107702 w 427789"/>
                <a:gd name="connsiteY934" fmla="*/ 362365 h 475500"/>
                <a:gd name="connsiteX935" fmla="*/ 107702 w 427789"/>
                <a:gd name="connsiteY935" fmla="*/ 362365 h 475500"/>
                <a:gd name="connsiteX936" fmla="*/ 107702 w 427789"/>
                <a:gd name="connsiteY936" fmla="*/ 362365 h 475500"/>
                <a:gd name="connsiteX937" fmla="*/ 107702 w 427789"/>
                <a:gd name="connsiteY937" fmla="*/ 362365 h 475500"/>
                <a:gd name="connsiteX938" fmla="*/ 107702 w 427789"/>
                <a:gd name="connsiteY938" fmla="*/ 362365 h 475500"/>
                <a:gd name="connsiteX939" fmla="*/ 107702 w 427789"/>
                <a:gd name="connsiteY939" fmla="*/ 362365 h 475500"/>
                <a:gd name="connsiteX940" fmla="*/ 107702 w 427789"/>
                <a:gd name="connsiteY940" fmla="*/ 362365 h 475500"/>
                <a:gd name="connsiteX941" fmla="*/ 107702 w 427789"/>
                <a:gd name="connsiteY941" fmla="*/ 362365 h 475500"/>
                <a:gd name="connsiteX942" fmla="*/ 107702 w 427789"/>
                <a:gd name="connsiteY942" fmla="*/ 364378 h 475500"/>
                <a:gd name="connsiteX943" fmla="*/ 107702 w 427789"/>
                <a:gd name="connsiteY943" fmla="*/ 364378 h 475500"/>
                <a:gd name="connsiteX944" fmla="*/ 107702 w 427789"/>
                <a:gd name="connsiteY944" fmla="*/ 365385 h 475500"/>
                <a:gd name="connsiteX945" fmla="*/ 108709 w 427789"/>
                <a:gd name="connsiteY945" fmla="*/ 368405 h 475500"/>
                <a:gd name="connsiteX946" fmla="*/ 113742 w 427789"/>
                <a:gd name="connsiteY946" fmla="*/ 369411 h 475500"/>
                <a:gd name="connsiteX947" fmla="*/ 116761 w 427789"/>
                <a:gd name="connsiteY947" fmla="*/ 364378 h 475500"/>
                <a:gd name="connsiteX948" fmla="*/ 116761 w 427789"/>
                <a:gd name="connsiteY948" fmla="*/ 363372 h 475500"/>
                <a:gd name="connsiteX949" fmla="*/ 116761 w 427789"/>
                <a:gd name="connsiteY949" fmla="*/ 363372 h 475500"/>
                <a:gd name="connsiteX950" fmla="*/ 116761 w 427789"/>
                <a:gd name="connsiteY950" fmla="*/ 363372 h 475500"/>
                <a:gd name="connsiteX951" fmla="*/ 116761 w 427789"/>
                <a:gd name="connsiteY951" fmla="*/ 366391 h 475500"/>
                <a:gd name="connsiteX952" fmla="*/ 116761 w 427789"/>
                <a:gd name="connsiteY952" fmla="*/ 369411 h 475500"/>
                <a:gd name="connsiteX953" fmla="*/ 116761 w 427789"/>
                <a:gd name="connsiteY953" fmla="*/ 369411 h 475500"/>
                <a:gd name="connsiteX954" fmla="*/ 116761 w 427789"/>
                <a:gd name="connsiteY954" fmla="*/ 369411 h 475500"/>
                <a:gd name="connsiteX955" fmla="*/ 118774 w 427789"/>
                <a:gd name="connsiteY955" fmla="*/ 371424 h 475500"/>
                <a:gd name="connsiteX956" fmla="*/ 120788 w 427789"/>
                <a:gd name="connsiteY956" fmla="*/ 371424 h 475500"/>
                <a:gd name="connsiteX957" fmla="*/ 120788 w 427789"/>
                <a:gd name="connsiteY957" fmla="*/ 371424 h 475500"/>
                <a:gd name="connsiteX958" fmla="*/ 120788 w 427789"/>
                <a:gd name="connsiteY958" fmla="*/ 371424 h 475500"/>
                <a:gd name="connsiteX959" fmla="*/ 120788 w 427789"/>
                <a:gd name="connsiteY959" fmla="*/ 371424 h 475500"/>
                <a:gd name="connsiteX960" fmla="*/ 122801 w 427789"/>
                <a:gd name="connsiteY960" fmla="*/ 369411 h 475500"/>
                <a:gd name="connsiteX961" fmla="*/ 122801 w 427789"/>
                <a:gd name="connsiteY961" fmla="*/ 369411 h 475500"/>
                <a:gd name="connsiteX962" fmla="*/ 122801 w 427789"/>
                <a:gd name="connsiteY962" fmla="*/ 369411 h 475500"/>
                <a:gd name="connsiteX963" fmla="*/ 123807 w 427789"/>
                <a:gd name="connsiteY963" fmla="*/ 371424 h 475500"/>
                <a:gd name="connsiteX964" fmla="*/ 124814 w 427789"/>
                <a:gd name="connsiteY964" fmla="*/ 372431 h 475500"/>
                <a:gd name="connsiteX965" fmla="*/ 126827 w 427789"/>
                <a:gd name="connsiteY965" fmla="*/ 372431 h 475500"/>
                <a:gd name="connsiteX966" fmla="*/ 127834 w 427789"/>
                <a:gd name="connsiteY966" fmla="*/ 372431 h 475500"/>
                <a:gd name="connsiteX967" fmla="*/ 127834 w 427789"/>
                <a:gd name="connsiteY967" fmla="*/ 372431 h 475500"/>
                <a:gd name="connsiteX968" fmla="*/ 127834 w 427789"/>
                <a:gd name="connsiteY968" fmla="*/ 372431 h 475500"/>
                <a:gd name="connsiteX969" fmla="*/ 127834 w 427789"/>
                <a:gd name="connsiteY969" fmla="*/ 372431 h 475500"/>
                <a:gd name="connsiteX970" fmla="*/ 128840 w 427789"/>
                <a:gd name="connsiteY970" fmla="*/ 372431 h 475500"/>
                <a:gd name="connsiteX971" fmla="*/ 130853 w 427789"/>
                <a:gd name="connsiteY971" fmla="*/ 371424 h 475500"/>
                <a:gd name="connsiteX972" fmla="*/ 130853 w 427789"/>
                <a:gd name="connsiteY972" fmla="*/ 371424 h 475500"/>
                <a:gd name="connsiteX973" fmla="*/ 131860 w 427789"/>
                <a:gd name="connsiteY973" fmla="*/ 368405 h 475500"/>
                <a:gd name="connsiteX974" fmla="*/ 131860 w 427789"/>
                <a:gd name="connsiteY974" fmla="*/ 367398 h 475500"/>
                <a:gd name="connsiteX975" fmla="*/ 173129 w 427789"/>
                <a:gd name="connsiteY975" fmla="*/ 386523 h 475500"/>
                <a:gd name="connsiteX976" fmla="*/ 159037 w 427789"/>
                <a:gd name="connsiteY976" fmla="*/ 395582 h 475500"/>
                <a:gd name="connsiteX977" fmla="*/ 147965 w 427789"/>
                <a:gd name="connsiteY977" fmla="*/ 401621 h 475500"/>
                <a:gd name="connsiteX978" fmla="*/ 143939 w 427789"/>
                <a:gd name="connsiteY978" fmla="*/ 399608 h 475500"/>
                <a:gd name="connsiteX979" fmla="*/ 145952 w 427789"/>
                <a:gd name="connsiteY979" fmla="*/ 390549 h 475500"/>
                <a:gd name="connsiteX980" fmla="*/ 141925 w 427789"/>
                <a:gd name="connsiteY980" fmla="*/ 390549 h 475500"/>
                <a:gd name="connsiteX981" fmla="*/ 132866 w 427789"/>
                <a:gd name="connsiteY981" fmla="*/ 402628 h 475500"/>
                <a:gd name="connsiteX982" fmla="*/ 133873 w 427789"/>
                <a:gd name="connsiteY982" fmla="*/ 405648 h 475500"/>
                <a:gd name="connsiteX983" fmla="*/ 125820 w 427789"/>
                <a:gd name="connsiteY983" fmla="*/ 410680 h 475500"/>
                <a:gd name="connsiteX984" fmla="*/ 119781 w 427789"/>
                <a:gd name="connsiteY984" fmla="*/ 437858 h 475500"/>
                <a:gd name="connsiteX985" fmla="*/ 129847 w 427789"/>
                <a:gd name="connsiteY985" fmla="*/ 421753 h 475500"/>
                <a:gd name="connsiteX986" fmla="*/ 129847 w 427789"/>
                <a:gd name="connsiteY986" fmla="*/ 424772 h 475500"/>
                <a:gd name="connsiteX987" fmla="*/ 129847 w 427789"/>
                <a:gd name="connsiteY987" fmla="*/ 427792 h 475500"/>
                <a:gd name="connsiteX988" fmla="*/ 133873 w 427789"/>
                <a:gd name="connsiteY988" fmla="*/ 435845 h 475500"/>
                <a:gd name="connsiteX989" fmla="*/ 135886 w 427789"/>
                <a:gd name="connsiteY989" fmla="*/ 437858 h 475500"/>
                <a:gd name="connsiteX990" fmla="*/ 110722 w 427789"/>
                <a:gd name="connsiteY990" fmla="*/ 454969 h 475500"/>
                <a:gd name="connsiteX991" fmla="*/ 109715 w 427789"/>
                <a:gd name="connsiteY991" fmla="*/ 457989 h 475500"/>
                <a:gd name="connsiteX992" fmla="*/ 109715 w 427789"/>
                <a:gd name="connsiteY992" fmla="*/ 457989 h 475500"/>
                <a:gd name="connsiteX993" fmla="*/ 112735 w 427789"/>
                <a:gd name="connsiteY993" fmla="*/ 458996 h 475500"/>
                <a:gd name="connsiteX994" fmla="*/ 132866 w 427789"/>
                <a:gd name="connsiteY994" fmla="*/ 448930 h 475500"/>
                <a:gd name="connsiteX995" fmla="*/ 132866 w 427789"/>
                <a:gd name="connsiteY995" fmla="*/ 450943 h 475500"/>
                <a:gd name="connsiteX996" fmla="*/ 134879 w 427789"/>
                <a:gd name="connsiteY996" fmla="*/ 449937 h 475500"/>
                <a:gd name="connsiteX997" fmla="*/ 139912 w 427789"/>
                <a:gd name="connsiteY997" fmla="*/ 445910 h 475500"/>
                <a:gd name="connsiteX998" fmla="*/ 144945 w 427789"/>
                <a:gd name="connsiteY998" fmla="*/ 443897 h 475500"/>
                <a:gd name="connsiteX999" fmla="*/ 147965 w 427789"/>
                <a:gd name="connsiteY999" fmla="*/ 449937 h 475500"/>
                <a:gd name="connsiteX1000" fmla="*/ 160044 w 427789"/>
                <a:gd name="connsiteY1000" fmla="*/ 455976 h 475500"/>
                <a:gd name="connsiteX1001" fmla="*/ 161050 w 427789"/>
                <a:gd name="connsiteY1001" fmla="*/ 455976 h 475500"/>
                <a:gd name="connsiteX1002" fmla="*/ 161050 w 427789"/>
                <a:gd name="connsiteY1002" fmla="*/ 456983 h 475500"/>
                <a:gd name="connsiteX1003" fmla="*/ 156017 w 427789"/>
                <a:gd name="connsiteY1003" fmla="*/ 462015 h 475500"/>
                <a:gd name="connsiteX1004" fmla="*/ 150985 w 427789"/>
                <a:gd name="connsiteY1004" fmla="*/ 464029 h 475500"/>
                <a:gd name="connsiteX1005" fmla="*/ 141925 w 427789"/>
                <a:gd name="connsiteY1005" fmla="*/ 466042 h 475500"/>
                <a:gd name="connsiteX1006" fmla="*/ 127834 w 427789"/>
                <a:gd name="connsiteY1006" fmla="*/ 463022 h 475500"/>
                <a:gd name="connsiteX1007" fmla="*/ 154004 w 427789"/>
                <a:gd name="connsiteY1007" fmla="*/ 475101 h 475500"/>
                <a:gd name="connsiteX1008" fmla="*/ 175142 w 427789"/>
                <a:gd name="connsiteY1008" fmla="*/ 455976 h 475500"/>
                <a:gd name="connsiteX1009" fmla="*/ 191247 w 427789"/>
                <a:gd name="connsiteY1009" fmla="*/ 464029 h 475500"/>
                <a:gd name="connsiteX1010" fmla="*/ 202319 w 427789"/>
                <a:gd name="connsiteY1010" fmla="*/ 461009 h 475500"/>
                <a:gd name="connsiteX1011" fmla="*/ 213391 w 427789"/>
                <a:gd name="connsiteY1011" fmla="*/ 473088 h 475500"/>
                <a:gd name="connsiteX1012" fmla="*/ 214398 w 427789"/>
                <a:gd name="connsiteY1012" fmla="*/ 473088 h 475500"/>
                <a:gd name="connsiteX1013" fmla="*/ 215405 w 427789"/>
                <a:gd name="connsiteY1013" fmla="*/ 473088 h 475500"/>
                <a:gd name="connsiteX1014" fmla="*/ 226477 w 427789"/>
                <a:gd name="connsiteY1014" fmla="*/ 461009 h 475500"/>
                <a:gd name="connsiteX1015" fmla="*/ 237549 w 427789"/>
                <a:gd name="connsiteY1015" fmla="*/ 464029 h 475500"/>
                <a:gd name="connsiteX1016" fmla="*/ 251641 w 427789"/>
                <a:gd name="connsiteY1016" fmla="*/ 457989 h 475500"/>
                <a:gd name="connsiteX1017" fmla="*/ 255667 w 427789"/>
                <a:gd name="connsiteY1017" fmla="*/ 450943 h 475500"/>
                <a:gd name="connsiteX1018" fmla="*/ 255667 w 427789"/>
                <a:gd name="connsiteY1018" fmla="*/ 450943 h 475500"/>
                <a:gd name="connsiteX1019" fmla="*/ 267746 w 427789"/>
                <a:gd name="connsiteY1019" fmla="*/ 455976 h 475500"/>
                <a:gd name="connsiteX1020" fmla="*/ 279825 w 427789"/>
                <a:gd name="connsiteY1020" fmla="*/ 449937 h 475500"/>
                <a:gd name="connsiteX1021" fmla="*/ 282844 w 427789"/>
                <a:gd name="connsiteY1021" fmla="*/ 442891 h 475500"/>
                <a:gd name="connsiteX1022" fmla="*/ 286871 w 427789"/>
                <a:gd name="connsiteY1022" fmla="*/ 444904 h 475500"/>
                <a:gd name="connsiteX1023" fmla="*/ 288884 w 427789"/>
                <a:gd name="connsiteY1023" fmla="*/ 448930 h 475500"/>
                <a:gd name="connsiteX1024" fmla="*/ 293917 w 427789"/>
                <a:gd name="connsiteY1024" fmla="*/ 450943 h 475500"/>
                <a:gd name="connsiteX1025" fmla="*/ 292910 w 427789"/>
                <a:gd name="connsiteY1025" fmla="*/ 446917 h 475500"/>
                <a:gd name="connsiteX1026" fmla="*/ 322100 w 427789"/>
                <a:gd name="connsiteY1026" fmla="*/ 460002 h 475500"/>
                <a:gd name="connsiteX1027" fmla="*/ 322100 w 427789"/>
                <a:gd name="connsiteY1027" fmla="*/ 460002 h 475500"/>
                <a:gd name="connsiteX1028" fmla="*/ 326127 w 427789"/>
                <a:gd name="connsiteY1028" fmla="*/ 461009 h 475500"/>
                <a:gd name="connsiteX1029" fmla="*/ 327133 w 427789"/>
                <a:gd name="connsiteY1029" fmla="*/ 461009 h 475500"/>
                <a:gd name="connsiteX1030" fmla="*/ 328140 w 427789"/>
                <a:gd name="connsiteY1030" fmla="*/ 461009 h 475500"/>
                <a:gd name="connsiteX1031" fmla="*/ 329146 w 427789"/>
                <a:gd name="connsiteY1031" fmla="*/ 461009 h 475500"/>
                <a:gd name="connsiteX1032" fmla="*/ 329146 w 427789"/>
                <a:gd name="connsiteY1032" fmla="*/ 461009 h 475500"/>
                <a:gd name="connsiteX1033" fmla="*/ 330153 w 427789"/>
                <a:gd name="connsiteY1033" fmla="*/ 461009 h 475500"/>
                <a:gd name="connsiteX1034" fmla="*/ 331159 w 427789"/>
                <a:gd name="connsiteY1034" fmla="*/ 461009 h 475500"/>
                <a:gd name="connsiteX1035" fmla="*/ 331159 w 427789"/>
                <a:gd name="connsiteY1035" fmla="*/ 461009 h 475500"/>
                <a:gd name="connsiteX1036" fmla="*/ 331159 w 427789"/>
                <a:gd name="connsiteY1036" fmla="*/ 461009 h 475500"/>
                <a:gd name="connsiteX1037" fmla="*/ 331159 w 427789"/>
                <a:gd name="connsiteY1037" fmla="*/ 461009 h 475500"/>
                <a:gd name="connsiteX1038" fmla="*/ 331159 w 427789"/>
                <a:gd name="connsiteY1038" fmla="*/ 461009 h 475500"/>
                <a:gd name="connsiteX1039" fmla="*/ 331159 w 427789"/>
                <a:gd name="connsiteY1039" fmla="*/ 460002 h 475500"/>
                <a:gd name="connsiteX1040" fmla="*/ 331159 w 427789"/>
                <a:gd name="connsiteY1040" fmla="*/ 458996 h 475500"/>
                <a:gd name="connsiteX1041" fmla="*/ 331159 w 427789"/>
                <a:gd name="connsiteY1041" fmla="*/ 457989 h 475500"/>
                <a:gd name="connsiteX1042" fmla="*/ 331159 w 427789"/>
                <a:gd name="connsiteY1042" fmla="*/ 456983 h 475500"/>
                <a:gd name="connsiteX1043" fmla="*/ 331159 w 427789"/>
                <a:gd name="connsiteY1043" fmla="*/ 455976 h 475500"/>
                <a:gd name="connsiteX1044" fmla="*/ 331159 w 427789"/>
                <a:gd name="connsiteY1044" fmla="*/ 455976 h 475500"/>
                <a:gd name="connsiteX1045" fmla="*/ 331159 w 427789"/>
                <a:gd name="connsiteY1045" fmla="*/ 455976 h 475500"/>
                <a:gd name="connsiteX1046" fmla="*/ 331159 w 427789"/>
                <a:gd name="connsiteY1046" fmla="*/ 454969 h 475500"/>
                <a:gd name="connsiteX1047" fmla="*/ 331159 w 427789"/>
                <a:gd name="connsiteY1047" fmla="*/ 454969 h 475500"/>
                <a:gd name="connsiteX1048" fmla="*/ 331159 w 427789"/>
                <a:gd name="connsiteY1048" fmla="*/ 454969 h 475500"/>
                <a:gd name="connsiteX1049" fmla="*/ 331159 w 427789"/>
                <a:gd name="connsiteY1049" fmla="*/ 453963 h 475500"/>
                <a:gd name="connsiteX1050" fmla="*/ 331159 w 427789"/>
                <a:gd name="connsiteY1050" fmla="*/ 453963 h 475500"/>
                <a:gd name="connsiteX1051" fmla="*/ 331159 w 427789"/>
                <a:gd name="connsiteY1051" fmla="*/ 452956 h 475500"/>
                <a:gd name="connsiteX1052" fmla="*/ 331159 w 427789"/>
                <a:gd name="connsiteY1052" fmla="*/ 451950 h 475500"/>
                <a:gd name="connsiteX1053" fmla="*/ 331159 w 427789"/>
                <a:gd name="connsiteY1053" fmla="*/ 450943 h 475500"/>
                <a:gd name="connsiteX1054" fmla="*/ 331159 w 427789"/>
                <a:gd name="connsiteY1054" fmla="*/ 449937 h 475500"/>
                <a:gd name="connsiteX1055" fmla="*/ 331159 w 427789"/>
                <a:gd name="connsiteY1055" fmla="*/ 448930 h 475500"/>
                <a:gd name="connsiteX1056" fmla="*/ 331159 w 427789"/>
                <a:gd name="connsiteY1056" fmla="*/ 447924 h 475500"/>
                <a:gd name="connsiteX1057" fmla="*/ 331159 w 427789"/>
                <a:gd name="connsiteY1057" fmla="*/ 447924 h 475500"/>
                <a:gd name="connsiteX1058" fmla="*/ 331159 w 427789"/>
                <a:gd name="connsiteY1058" fmla="*/ 447924 h 475500"/>
                <a:gd name="connsiteX1059" fmla="*/ 331159 w 427789"/>
                <a:gd name="connsiteY1059" fmla="*/ 447924 h 475500"/>
                <a:gd name="connsiteX1060" fmla="*/ 330153 w 427789"/>
                <a:gd name="connsiteY1060" fmla="*/ 447924 h 475500"/>
                <a:gd name="connsiteX1061" fmla="*/ 329146 w 427789"/>
                <a:gd name="connsiteY1061" fmla="*/ 447924 h 475500"/>
                <a:gd name="connsiteX1062" fmla="*/ 329146 w 427789"/>
                <a:gd name="connsiteY1062" fmla="*/ 447924 h 475500"/>
                <a:gd name="connsiteX1063" fmla="*/ 329146 w 427789"/>
                <a:gd name="connsiteY1063" fmla="*/ 447924 h 475500"/>
                <a:gd name="connsiteX1064" fmla="*/ 329146 w 427789"/>
                <a:gd name="connsiteY1064" fmla="*/ 447924 h 475500"/>
                <a:gd name="connsiteX1065" fmla="*/ 329146 w 427789"/>
                <a:gd name="connsiteY1065" fmla="*/ 447924 h 475500"/>
                <a:gd name="connsiteX1066" fmla="*/ 327133 w 427789"/>
                <a:gd name="connsiteY1066" fmla="*/ 446917 h 475500"/>
                <a:gd name="connsiteX1067" fmla="*/ 327133 w 427789"/>
                <a:gd name="connsiteY1067" fmla="*/ 446917 h 475500"/>
                <a:gd name="connsiteX1068" fmla="*/ 327133 w 427789"/>
                <a:gd name="connsiteY1068" fmla="*/ 446917 h 475500"/>
                <a:gd name="connsiteX1069" fmla="*/ 320087 w 427789"/>
                <a:gd name="connsiteY1069" fmla="*/ 443897 h 475500"/>
                <a:gd name="connsiteX1070" fmla="*/ 323107 w 427789"/>
                <a:gd name="connsiteY1070" fmla="*/ 436851 h 475500"/>
                <a:gd name="connsiteX1071" fmla="*/ 338205 w 427789"/>
                <a:gd name="connsiteY1071" fmla="*/ 443897 h 475500"/>
                <a:gd name="connsiteX1072" fmla="*/ 354310 w 427789"/>
                <a:gd name="connsiteY1072" fmla="*/ 408667 h 475500"/>
                <a:gd name="connsiteX1073" fmla="*/ 354310 w 427789"/>
                <a:gd name="connsiteY1073" fmla="*/ 406654 h 475500"/>
                <a:gd name="connsiteX1074" fmla="*/ 349277 w 427789"/>
                <a:gd name="connsiteY1074" fmla="*/ 404641 h 475500"/>
                <a:gd name="connsiteX1075" fmla="*/ 349277 w 427789"/>
                <a:gd name="connsiteY1075" fmla="*/ 404641 h 475500"/>
                <a:gd name="connsiteX1076" fmla="*/ 363369 w 427789"/>
                <a:gd name="connsiteY1076" fmla="*/ 372431 h 475500"/>
                <a:gd name="connsiteX1077" fmla="*/ 352297 w 427789"/>
                <a:gd name="connsiteY1077" fmla="*/ 360352 h 475500"/>
                <a:gd name="connsiteX1078" fmla="*/ 343238 w 427789"/>
                <a:gd name="connsiteY1078" fmla="*/ 359345 h 475500"/>
                <a:gd name="connsiteX1079" fmla="*/ 350284 w 427789"/>
                <a:gd name="connsiteY1079" fmla="*/ 368405 h 475500"/>
                <a:gd name="connsiteX1080" fmla="*/ 352297 w 427789"/>
                <a:gd name="connsiteY1080" fmla="*/ 370418 h 475500"/>
                <a:gd name="connsiteX1081" fmla="*/ 349277 w 427789"/>
                <a:gd name="connsiteY1081" fmla="*/ 370418 h 475500"/>
                <a:gd name="connsiteX1082" fmla="*/ 342232 w 427789"/>
                <a:gd name="connsiteY1082" fmla="*/ 366391 h 475500"/>
                <a:gd name="connsiteX1083" fmla="*/ 345251 w 427789"/>
                <a:gd name="connsiteY1083" fmla="*/ 372431 h 475500"/>
                <a:gd name="connsiteX1084" fmla="*/ 351291 w 427789"/>
                <a:gd name="connsiteY1084" fmla="*/ 380483 h 475500"/>
                <a:gd name="connsiteX1085" fmla="*/ 346258 w 427789"/>
                <a:gd name="connsiteY1085" fmla="*/ 391556 h 475500"/>
                <a:gd name="connsiteX1086" fmla="*/ 303982 w 427789"/>
                <a:gd name="connsiteY1086" fmla="*/ 375450 h 475500"/>
                <a:gd name="connsiteX1087" fmla="*/ 304989 w 427789"/>
                <a:gd name="connsiteY1087" fmla="*/ 374444 h 475500"/>
                <a:gd name="connsiteX1088" fmla="*/ 305995 w 427789"/>
                <a:gd name="connsiteY1088" fmla="*/ 372431 h 475500"/>
                <a:gd name="connsiteX1089" fmla="*/ 305995 w 427789"/>
                <a:gd name="connsiteY1089" fmla="*/ 372431 h 475500"/>
                <a:gd name="connsiteX1090" fmla="*/ 305995 w 427789"/>
                <a:gd name="connsiteY1090" fmla="*/ 372431 h 475500"/>
                <a:gd name="connsiteX1091" fmla="*/ 308008 w 427789"/>
                <a:gd name="connsiteY1091" fmla="*/ 374444 h 475500"/>
                <a:gd name="connsiteX1092" fmla="*/ 308008 w 427789"/>
                <a:gd name="connsiteY1092" fmla="*/ 374444 h 475500"/>
                <a:gd name="connsiteX1093" fmla="*/ 308008 w 427789"/>
                <a:gd name="connsiteY1093" fmla="*/ 374444 h 475500"/>
                <a:gd name="connsiteX1094" fmla="*/ 308008 w 427789"/>
                <a:gd name="connsiteY1094" fmla="*/ 374444 h 475500"/>
                <a:gd name="connsiteX1095" fmla="*/ 310022 w 427789"/>
                <a:gd name="connsiteY1095" fmla="*/ 374444 h 475500"/>
                <a:gd name="connsiteX1096" fmla="*/ 312035 w 427789"/>
                <a:gd name="connsiteY1096" fmla="*/ 372431 h 475500"/>
                <a:gd name="connsiteX1097" fmla="*/ 312035 w 427789"/>
                <a:gd name="connsiteY1097" fmla="*/ 372431 h 475500"/>
                <a:gd name="connsiteX1098" fmla="*/ 312035 w 427789"/>
                <a:gd name="connsiteY1098" fmla="*/ 372431 h 475500"/>
                <a:gd name="connsiteX1099" fmla="*/ 312035 w 427789"/>
                <a:gd name="connsiteY1099" fmla="*/ 369411 h 475500"/>
                <a:gd name="connsiteX1100" fmla="*/ 312035 w 427789"/>
                <a:gd name="connsiteY1100" fmla="*/ 366391 h 475500"/>
                <a:gd name="connsiteX1101" fmla="*/ 312035 w 427789"/>
                <a:gd name="connsiteY1101" fmla="*/ 365385 h 475500"/>
                <a:gd name="connsiteX1102" fmla="*/ 312035 w 427789"/>
                <a:gd name="connsiteY1102" fmla="*/ 365385 h 475500"/>
                <a:gd name="connsiteX1103" fmla="*/ 312035 w 427789"/>
                <a:gd name="connsiteY1103" fmla="*/ 367398 h 475500"/>
                <a:gd name="connsiteX1104" fmla="*/ 315054 w 427789"/>
                <a:gd name="connsiteY1104" fmla="*/ 372431 h 475500"/>
                <a:gd name="connsiteX1105" fmla="*/ 320087 w 427789"/>
                <a:gd name="connsiteY1105" fmla="*/ 371424 h 475500"/>
                <a:gd name="connsiteX1106" fmla="*/ 321094 w 427789"/>
                <a:gd name="connsiteY1106" fmla="*/ 368405 h 475500"/>
                <a:gd name="connsiteX1107" fmla="*/ 321094 w 427789"/>
                <a:gd name="connsiteY1107" fmla="*/ 367398 h 475500"/>
                <a:gd name="connsiteX1108" fmla="*/ 321094 w 427789"/>
                <a:gd name="connsiteY1108" fmla="*/ 367398 h 475500"/>
                <a:gd name="connsiteX1109" fmla="*/ 321094 w 427789"/>
                <a:gd name="connsiteY1109" fmla="*/ 365385 h 475500"/>
                <a:gd name="connsiteX1110" fmla="*/ 321094 w 427789"/>
                <a:gd name="connsiteY1110" fmla="*/ 365385 h 475500"/>
                <a:gd name="connsiteX1111" fmla="*/ 321094 w 427789"/>
                <a:gd name="connsiteY1111" fmla="*/ 365385 h 475500"/>
                <a:gd name="connsiteX1112" fmla="*/ 321094 w 427789"/>
                <a:gd name="connsiteY1112" fmla="*/ 365385 h 475500"/>
                <a:gd name="connsiteX1113" fmla="*/ 321094 w 427789"/>
                <a:gd name="connsiteY1113" fmla="*/ 365385 h 475500"/>
                <a:gd name="connsiteX1114" fmla="*/ 321094 w 427789"/>
                <a:gd name="connsiteY1114" fmla="*/ 365385 h 475500"/>
                <a:gd name="connsiteX1115" fmla="*/ 321094 w 427789"/>
                <a:gd name="connsiteY1115" fmla="*/ 365385 h 475500"/>
                <a:gd name="connsiteX1116" fmla="*/ 321094 w 427789"/>
                <a:gd name="connsiteY1116" fmla="*/ 365385 h 475500"/>
                <a:gd name="connsiteX1117" fmla="*/ 321094 w 427789"/>
                <a:gd name="connsiteY1117" fmla="*/ 364378 h 475500"/>
                <a:gd name="connsiteX1118" fmla="*/ 324113 w 427789"/>
                <a:gd name="connsiteY1118" fmla="*/ 359345 h 475500"/>
                <a:gd name="connsiteX1119" fmla="*/ 325120 w 427789"/>
                <a:gd name="connsiteY1119" fmla="*/ 359345 h 475500"/>
                <a:gd name="connsiteX1120" fmla="*/ 326127 w 427789"/>
                <a:gd name="connsiteY1120" fmla="*/ 359345 h 475500"/>
                <a:gd name="connsiteX1121" fmla="*/ 326127 w 427789"/>
                <a:gd name="connsiteY1121" fmla="*/ 359345 h 475500"/>
                <a:gd name="connsiteX1122" fmla="*/ 326127 w 427789"/>
                <a:gd name="connsiteY1122" fmla="*/ 359345 h 475500"/>
                <a:gd name="connsiteX1123" fmla="*/ 328140 w 427789"/>
                <a:gd name="connsiteY1123" fmla="*/ 358339 h 475500"/>
                <a:gd name="connsiteX1124" fmla="*/ 328140 w 427789"/>
                <a:gd name="connsiteY1124" fmla="*/ 358339 h 475500"/>
                <a:gd name="connsiteX1125" fmla="*/ 331159 w 427789"/>
                <a:gd name="connsiteY1125" fmla="*/ 357332 h 475500"/>
                <a:gd name="connsiteX1126" fmla="*/ 372428 w 427789"/>
                <a:gd name="connsiteY1126" fmla="*/ 336194 h 475500"/>
                <a:gd name="connsiteX1127" fmla="*/ 373435 w 427789"/>
                <a:gd name="connsiteY1127" fmla="*/ 337201 h 475500"/>
                <a:gd name="connsiteX1128" fmla="*/ 385514 w 427789"/>
                <a:gd name="connsiteY1128" fmla="*/ 331161 h 475500"/>
                <a:gd name="connsiteX1129" fmla="*/ 385514 w 427789"/>
                <a:gd name="connsiteY1129" fmla="*/ 330155 h 475500"/>
                <a:gd name="connsiteX1130" fmla="*/ 390547 w 427789"/>
                <a:gd name="connsiteY1130" fmla="*/ 327135 h 475500"/>
                <a:gd name="connsiteX1131" fmla="*/ 386520 w 427789"/>
                <a:gd name="connsiteY1131" fmla="*/ 320089 h 475500"/>
                <a:gd name="connsiteX1132" fmla="*/ 381488 w 427789"/>
                <a:gd name="connsiteY1132" fmla="*/ 323109 h 475500"/>
                <a:gd name="connsiteX1133" fmla="*/ 381488 w 427789"/>
                <a:gd name="connsiteY1133" fmla="*/ 322102 h 475500"/>
                <a:gd name="connsiteX1134" fmla="*/ 363369 w 427789"/>
                <a:gd name="connsiteY1134" fmla="*/ 323109 h 475500"/>
                <a:gd name="connsiteX1135" fmla="*/ 364376 w 427789"/>
                <a:gd name="connsiteY1135" fmla="*/ 324115 h 475500"/>
                <a:gd name="connsiteX1136" fmla="*/ 324113 w 427789"/>
                <a:gd name="connsiteY1136" fmla="*/ 344247 h 475500"/>
                <a:gd name="connsiteX1137" fmla="*/ 324113 w 427789"/>
                <a:gd name="connsiteY1137" fmla="*/ 344247 h 475500"/>
                <a:gd name="connsiteX1138" fmla="*/ 323107 w 427789"/>
                <a:gd name="connsiteY1138" fmla="*/ 344247 h 475500"/>
                <a:gd name="connsiteX1139" fmla="*/ 323107 w 427789"/>
                <a:gd name="connsiteY1139" fmla="*/ 344247 h 475500"/>
                <a:gd name="connsiteX1140" fmla="*/ 323107 w 427789"/>
                <a:gd name="connsiteY1140" fmla="*/ 344247 h 475500"/>
                <a:gd name="connsiteX1141" fmla="*/ 323107 w 427789"/>
                <a:gd name="connsiteY1141" fmla="*/ 344247 h 475500"/>
                <a:gd name="connsiteX1142" fmla="*/ 323107 w 427789"/>
                <a:gd name="connsiteY1142" fmla="*/ 344247 h 475500"/>
                <a:gd name="connsiteX1143" fmla="*/ 323107 w 427789"/>
                <a:gd name="connsiteY1143" fmla="*/ 344247 h 475500"/>
                <a:gd name="connsiteX1144" fmla="*/ 323107 w 427789"/>
                <a:gd name="connsiteY1144" fmla="*/ 343240 h 475500"/>
                <a:gd name="connsiteX1145" fmla="*/ 323107 w 427789"/>
                <a:gd name="connsiteY1145" fmla="*/ 342234 h 475500"/>
                <a:gd name="connsiteX1146" fmla="*/ 323107 w 427789"/>
                <a:gd name="connsiteY1146" fmla="*/ 341227 h 475500"/>
                <a:gd name="connsiteX1147" fmla="*/ 323107 w 427789"/>
                <a:gd name="connsiteY1147" fmla="*/ 341227 h 475500"/>
                <a:gd name="connsiteX1148" fmla="*/ 323107 w 427789"/>
                <a:gd name="connsiteY1148" fmla="*/ 341227 h 475500"/>
                <a:gd name="connsiteX1149" fmla="*/ 320087 w 427789"/>
                <a:gd name="connsiteY1149" fmla="*/ 338207 h 475500"/>
                <a:gd name="connsiteX1150" fmla="*/ 319081 w 427789"/>
                <a:gd name="connsiteY1150" fmla="*/ 338207 h 475500"/>
                <a:gd name="connsiteX1151" fmla="*/ 317067 w 427789"/>
                <a:gd name="connsiteY1151" fmla="*/ 337201 h 475500"/>
                <a:gd name="connsiteX1152" fmla="*/ 317067 w 427789"/>
                <a:gd name="connsiteY1152" fmla="*/ 337201 h 475500"/>
                <a:gd name="connsiteX1153" fmla="*/ 317067 w 427789"/>
                <a:gd name="connsiteY1153" fmla="*/ 337201 h 475500"/>
                <a:gd name="connsiteX1154" fmla="*/ 317067 w 427789"/>
                <a:gd name="connsiteY1154" fmla="*/ 337201 h 475500"/>
                <a:gd name="connsiteX1155" fmla="*/ 317067 w 427789"/>
                <a:gd name="connsiteY1155" fmla="*/ 337201 h 475500"/>
                <a:gd name="connsiteX1156" fmla="*/ 315054 w 427789"/>
                <a:gd name="connsiteY1156" fmla="*/ 337201 h 475500"/>
                <a:gd name="connsiteX1157" fmla="*/ 315054 w 427789"/>
                <a:gd name="connsiteY1157" fmla="*/ 337201 h 475500"/>
                <a:gd name="connsiteX1158" fmla="*/ 315054 w 427789"/>
                <a:gd name="connsiteY1158" fmla="*/ 337201 h 475500"/>
                <a:gd name="connsiteX1159" fmla="*/ 314048 w 427789"/>
                <a:gd name="connsiteY1159" fmla="*/ 337201 h 475500"/>
                <a:gd name="connsiteX1160" fmla="*/ 313041 w 427789"/>
                <a:gd name="connsiteY1160" fmla="*/ 338207 h 475500"/>
                <a:gd name="connsiteX1161" fmla="*/ 312035 w 427789"/>
                <a:gd name="connsiteY1161" fmla="*/ 339214 h 475500"/>
                <a:gd name="connsiteX1162" fmla="*/ 312035 w 427789"/>
                <a:gd name="connsiteY1162" fmla="*/ 339214 h 475500"/>
                <a:gd name="connsiteX1163" fmla="*/ 312035 w 427789"/>
                <a:gd name="connsiteY1163" fmla="*/ 339214 h 475500"/>
                <a:gd name="connsiteX1164" fmla="*/ 312035 w 427789"/>
                <a:gd name="connsiteY1164" fmla="*/ 339214 h 475500"/>
                <a:gd name="connsiteX1165" fmla="*/ 312035 w 427789"/>
                <a:gd name="connsiteY1165" fmla="*/ 339214 h 475500"/>
                <a:gd name="connsiteX1166" fmla="*/ 310022 w 427789"/>
                <a:gd name="connsiteY1166" fmla="*/ 331161 h 475500"/>
                <a:gd name="connsiteX1167" fmla="*/ 293917 w 427789"/>
                <a:gd name="connsiteY1167" fmla="*/ 320089 h 475500"/>
                <a:gd name="connsiteX1168" fmla="*/ 302976 w 427789"/>
                <a:gd name="connsiteY1168" fmla="*/ 312037 h 475500"/>
                <a:gd name="connsiteX1169" fmla="*/ 315054 w 427789"/>
                <a:gd name="connsiteY1169" fmla="*/ 315056 h 475500"/>
                <a:gd name="connsiteX1170" fmla="*/ 317067 w 427789"/>
                <a:gd name="connsiteY1170" fmla="*/ 325122 h 475500"/>
                <a:gd name="connsiteX1171" fmla="*/ 320087 w 427789"/>
                <a:gd name="connsiteY1171" fmla="*/ 331161 h 475500"/>
                <a:gd name="connsiteX1172" fmla="*/ 321094 w 427789"/>
                <a:gd name="connsiteY1172" fmla="*/ 323109 h 475500"/>
                <a:gd name="connsiteX1173" fmla="*/ 322100 w 427789"/>
                <a:gd name="connsiteY1173" fmla="*/ 320089 h 475500"/>
                <a:gd name="connsiteX1174" fmla="*/ 323107 w 427789"/>
                <a:gd name="connsiteY1174" fmla="*/ 322102 h 475500"/>
                <a:gd name="connsiteX1175" fmla="*/ 327133 w 427789"/>
                <a:gd name="connsiteY1175" fmla="*/ 333175 h 475500"/>
                <a:gd name="connsiteX1176" fmla="*/ 332166 w 427789"/>
                <a:gd name="connsiteY1176" fmla="*/ 325122 h 475500"/>
                <a:gd name="connsiteX1177" fmla="*/ 331159 w 427789"/>
                <a:gd name="connsiteY1177" fmla="*/ 312037 h 475500"/>
                <a:gd name="connsiteX1178" fmla="*/ 334179 w 427789"/>
                <a:gd name="connsiteY1178" fmla="*/ 313043 h 475500"/>
                <a:gd name="connsiteX1179" fmla="*/ 341225 w 427789"/>
                <a:gd name="connsiteY1179" fmla="*/ 300964 h 475500"/>
                <a:gd name="connsiteX1180" fmla="*/ 357330 w 427789"/>
                <a:gd name="connsiteY1180" fmla="*/ 305997 h 475500"/>
                <a:gd name="connsiteX1181" fmla="*/ 360350 w 427789"/>
                <a:gd name="connsiteY1181" fmla="*/ 305997 h 475500"/>
                <a:gd name="connsiteX1182" fmla="*/ 359343 w 427789"/>
                <a:gd name="connsiteY1182" fmla="*/ 304991 h 475500"/>
                <a:gd name="connsiteX1183" fmla="*/ 359343 w 427789"/>
                <a:gd name="connsiteY1183" fmla="*/ 304991 h 475500"/>
                <a:gd name="connsiteX1184" fmla="*/ 359343 w 427789"/>
                <a:gd name="connsiteY1184" fmla="*/ 303984 h 475500"/>
                <a:gd name="connsiteX1185" fmla="*/ 361356 w 427789"/>
                <a:gd name="connsiteY1185" fmla="*/ 305997 h 475500"/>
                <a:gd name="connsiteX1186" fmla="*/ 359343 w 427789"/>
                <a:gd name="connsiteY1186" fmla="*/ 310023 h 475500"/>
                <a:gd name="connsiteX1187" fmla="*/ 362363 w 427789"/>
                <a:gd name="connsiteY1187" fmla="*/ 314050 h 475500"/>
                <a:gd name="connsiteX1188" fmla="*/ 361356 w 427789"/>
                <a:gd name="connsiteY1188" fmla="*/ 317069 h 475500"/>
                <a:gd name="connsiteX1189" fmla="*/ 364376 w 427789"/>
                <a:gd name="connsiteY1189" fmla="*/ 319083 h 475500"/>
                <a:gd name="connsiteX1190" fmla="*/ 364376 w 427789"/>
                <a:gd name="connsiteY1190" fmla="*/ 323109 h 475500"/>
                <a:gd name="connsiteX1191" fmla="*/ 374442 w 427789"/>
                <a:gd name="connsiteY1191" fmla="*/ 318076 h 475500"/>
                <a:gd name="connsiteX1192" fmla="*/ 366389 w 427789"/>
                <a:gd name="connsiteY1192" fmla="*/ 311030 h 475500"/>
                <a:gd name="connsiteX1193" fmla="*/ 367396 w 427789"/>
                <a:gd name="connsiteY1193" fmla="*/ 302977 h 475500"/>
                <a:gd name="connsiteX1194" fmla="*/ 375448 w 427789"/>
                <a:gd name="connsiteY1194" fmla="*/ 296938 h 475500"/>
                <a:gd name="connsiteX1195" fmla="*/ 377461 w 427789"/>
                <a:gd name="connsiteY1195" fmla="*/ 291905 h 475500"/>
                <a:gd name="connsiteX1196" fmla="*/ 382494 w 427789"/>
                <a:gd name="connsiteY1196" fmla="*/ 290899 h 475500"/>
                <a:gd name="connsiteX1197" fmla="*/ 380481 w 427789"/>
                <a:gd name="connsiteY1197" fmla="*/ 274794 h 475500"/>
                <a:gd name="connsiteX1198" fmla="*/ 361356 w 427789"/>
                <a:gd name="connsiteY1198" fmla="*/ 258688 h 475500"/>
                <a:gd name="connsiteX1199" fmla="*/ 383501 w 427789"/>
                <a:gd name="connsiteY1199" fmla="*/ 273787 h 475500"/>
                <a:gd name="connsiteX1200" fmla="*/ 400612 w 427789"/>
                <a:gd name="connsiteY1200" fmla="*/ 270767 h 475500"/>
                <a:gd name="connsiteX1201" fmla="*/ 381488 w 427789"/>
                <a:gd name="connsiteY1201" fmla="*/ 249629 h 475500"/>
                <a:gd name="connsiteX1202" fmla="*/ 413698 w 427789"/>
                <a:gd name="connsiteY1202" fmla="*/ 247616 h 475500"/>
                <a:gd name="connsiteX1203" fmla="*/ 399606 w 427789"/>
                <a:gd name="connsiteY1203" fmla="*/ 234531 h 475500"/>
                <a:gd name="connsiteX1204" fmla="*/ 421750 w 427789"/>
                <a:gd name="connsiteY1204" fmla="*/ 223458 h 475500"/>
                <a:gd name="connsiteX1205" fmla="*/ 400612 w 427789"/>
                <a:gd name="connsiteY1205" fmla="*/ 213393 h 475500"/>
                <a:gd name="connsiteX1206" fmla="*/ 426783 w 427789"/>
                <a:gd name="connsiteY1206" fmla="*/ 194268 h 47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</a:cxnLst>
              <a:rect l="l" t="t" r="r" b="b"/>
              <a:pathLst>
                <a:path w="427789" h="475500">
                  <a:moveTo>
                    <a:pt x="339212" y="298951"/>
                  </a:moveTo>
                  <a:cubicBezTo>
                    <a:pt x="339212" y="297945"/>
                    <a:pt x="338205" y="295931"/>
                    <a:pt x="336192" y="292912"/>
                  </a:cubicBezTo>
                  <a:cubicBezTo>
                    <a:pt x="337199" y="293918"/>
                    <a:pt x="338205" y="293918"/>
                    <a:pt x="340218" y="294925"/>
                  </a:cubicBezTo>
                  <a:cubicBezTo>
                    <a:pt x="341225" y="296938"/>
                    <a:pt x="342232" y="297945"/>
                    <a:pt x="342232" y="298951"/>
                  </a:cubicBezTo>
                  <a:cubicBezTo>
                    <a:pt x="341225" y="297945"/>
                    <a:pt x="340218" y="298951"/>
                    <a:pt x="339212" y="298951"/>
                  </a:cubicBezTo>
                  <a:cubicBezTo>
                    <a:pt x="339212" y="298951"/>
                    <a:pt x="339212" y="298951"/>
                    <a:pt x="339212" y="298951"/>
                  </a:cubicBezTo>
                  <a:moveTo>
                    <a:pt x="313041" y="298951"/>
                  </a:moveTo>
                  <a:cubicBezTo>
                    <a:pt x="313041" y="298951"/>
                    <a:pt x="313041" y="297945"/>
                    <a:pt x="313041" y="297945"/>
                  </a:cubicBezTo>
                  <a:cubicBezTo>
                    <a:pt x="312035" y="289892"/>
                    <a:pt x="310022" y="283853"/>
                    <a:pt x="310022" y="278820"/>
                  </a:cubicBezTo>
                  <a:cubicBezTo>
                    <a:pt x="312035" y="281840"/>
                    <a:pt x="315054" y="293918"/>
                    <a:pt x="317067" y="300964"/>
                  </a:cubicBezTo>
                  <a:cubicBezTo>
                    <a:pt x="316061" y="299958"/>
                    <a:pt x="315054" y="298951"/>
                    <a:pt x="313041" y="298951"/>
                  </a:cubicBezTo>
                  <a:moveTo>
                    <a:pt x="301969" y="364378"/>
                  </a:moveTo>
                  <a:cubicBezTo>
                    <a:pt x="301969" y="364378"/>
                    <a:pt x="301969" y="364378"/>
                    <a:pt x="301969" y="364378"/>
                  </a:cubicBezTo>
                  <a:lnTo>
                    <a:pt x="301969" y="364378"/>
                  </a:lnTo>
                  <a:cubicBezTo>
                    <a:pt x="302976" y="364378"/>
                    <a:pt x="301969" y="364378"/>
                    <a:pt x="301969" y="364378"/>
                  </a:cubicBezTo>
                  <a:cubicBezTo>
                    <a:pt x="301969" y="364378"/>
                    <a:pt x="301969" y="364378"/>
                    <a:pt x="301969" y="364378"/>
                  </a:cubicBezTo>
                  <a:moveTo>
                    <a:pt x="301969" y="371424"/>
                  </a:moveTo>
                  <a:cubicBezTo>
                    <a:pt x="301969" y="371424"/>
                    <a:pt x="301969" y="370418"/>
                    <a:pt x="301969" y="370418"/>
                  </a:cubicBezTo>
                  <a:cubicBezTo>
                    <a:pt x="301969" y="370418"/>
                    <a:pt x="301969" y="370418"/>
                    <a:pt x="301969" y="370418"/>
                  </a:cubicBezTo>
                  <a:cubicBezTo>
                    <a:pt x="301969" y="370418"/>
                    <a:pt x="301969" y="371424"/>
                    <a:pt x="301969" y="371424"/>
                  </a:cubicBezTo>
                  <a:cubicBezTo>
                    <a:pt x="301969" y="371424"/>
                    <a:pt x="301969" y="371424"/>
                    <a:pt x="301969" y="371424"/>
                  </a:cubicBezTo>
                  <a:moveTo>
                    <a:pt x="338205" y="407661"/>
                  </a:moveTo>
                  <a:lnTo>
                    <a:pt x="332166" y="420746"/>
                  </a:lnTo>
                  <a:lnTo>
                    <a:pt x="325120" y="417726"/>
                  </a:lnTo>
                  <a:lnTo>
                    <a:pt x="330153" y="407661"/>
                  </a:lnTo>
                  <a:cubicBezTo>
                    <a:pt x="332166" y="408667"/>
                    <a:pt x="335186" y="407661"/>
                    <a:pt x="338205" y="407661"/>
                  </a:cubicBezTo>
                  <a:moveTo>
                    <a:pt x="344245" y="405648"/>
                  </a:moveTo>
                  <a:lnTo>
                    <a:pt x="342232" y="408667"/>
                  </a:lnTo>
                  <a:lnTo>
                    <a:pt x="338205" y="406654"/>
                  </a:lnTo>
                  <a:cubicBezTo>
                    <a:pt x="341225" y="406654"/>
                    <a:pt x="342232" y="406654"/>
                    <a:pt x="344245" y="405648"/>
                  </a:cubicBezTo>
                  <a:moveTo>
                    <a:pt x="140919" y="438864"/>
                  </a:moveTo>
                  <a:cubicBezTo>
                    <a:pt x="140919" y="437858"/>
                    <a:pt x="141925" y="436851"/>
                    <a:pt x="142932" y="435845"/>
                  </a:cubicBezTo>
                  <a:cubicBezTo>
                    <a:pt x="142932" y="435845"/>
                    <a:pt x="142932" y="436851"/>
                    <a:pt x="142932" y="436851"/>
                  </a:cubicBezTo>
                  <a:cubicBezTo>
                    <a:pt x="142932" y="436851"/>
                    <a:pt x="142932" y="437858"/>
                    <a:pt x="142932" y="437858"/>
                  </a:cubicBezTo>
                  <a:lnTo>
                    <a:pt x="140919" y="438864"/>
                  </a:lnTo>
                  <a:close/>
                  <a:moveTo>
                    <a:pt x="128840" y="371424"/>
                  </a:moveTo>
                  <a:cubicBezTo>
                    <a:pt x="128840" y="371424"/>
                    <a:pt x="128840" y="371424"/>
                    <a:pt x="128840" y="371424"/>
                  </a:cubicBezTo>
                  <a:lnTo>
                    <a:pt x="128840" y="371424"/>
                  </a:lnTo>
                  <a:lnTo>
                    <a:pt x="128840" y="371424"/>
                  </a:lnTo>
                  <a:lnTo>
                    <a:pt x="128840" y="371424"/>
                  </a:lnTo>
                  <a:close/>
                  <a:moveTo>
                    <a:pt x="120788" y="371424"/>
                  </a:moveTo>
                  <a:cubicBezTo>
                    <a:pt x="120788" y="371424"/>
                    <a:pt x="120788" y="370418"/>
                    <a:pt x="120788" y="370418"/>
                  </a:cubicBezTo>
                  <a:lnTo>
                    <a:pt x="120788" y="370418"/>
                  </a:lnTo>
                  <a:cubicBezTo>
                    <a:pt x="121794" y="370418"/>
                    <a:pt x="121794" y="371424"/>
                    <a:pt x="120788" y="371424"/>
                  </a:cubicBezTo>
                  <a:cubicBezTo>
                    <a:pt x="120788" y="371424"/>
                    <a:pt x="120788" y="371424"/>
                    <a:pt x="120788" y="371424"/>
                  </a:cubicBezTo>
                  <a:moveTo>
                    <a:pt x="82538" y="349280"/>
                  </a:moveTo>
                  <a:cubicBezTo>
                    <a:pt x="82538" y="349280"/>
                    <a:pt x="82538" y="349280"/>
                    <a:pt x="82538" y="349280"/>
                  </a:cubicBezTo>
                  <a:cubicBezTo>
                    <a:pt x="83545" y="349280"/>
                    <a:pt x="83545" y="349280"/>
                    <a:pt x="82538" y="349280"/>
                  </a:cubicBezTo>
                  <a:cubicBezTo>
                    <a:pt x="82538" y="349280"/>
                    <a:pt x="82538" y="349280"/>
                    <a:pt x="82538" y="349280"/>
                  </a:cubicBezTo>
                  <a:moveTo>
                    <a:pt x="93610" y="322102"/>
                  </a:moveTo>
                  <a:lnTo>
                    <a:pt x="90591" y="320089"/>
                  </a:lnTo>
                  <a:lnTo>
                    <a:pt x="87571" y="318076"/>
                  </a:lnTo>
                  <a:lnTo>
                    <a:pt x="86564" y="318076"/>
                  </a:lnTo>
                  <a:lnTo>
                    <a:pt x="86564" y="318076"/>
                  </a:lnTo>
                  <a:cubicBezTo>
                    <a:pt x="85558" y="314050"/>
                    <a:pt x="83545" y="311030"/>
                    <a:pt x="79519" y="309017"/>
                  </a:cubicBezTo>
                  <a:cubicBezTo>
                    <a:pt x="80525" y="305997"/>
                    <a:pt x="80525" y="302977"/>
                    <a:pt x="78512" y="300964"/>
                  </a:cubicBezTo>
                  <a:cubicBezTo>
                    <a:pt x="78512" y="300964"/>
                    <a:pt x="79519" y="299958"/>
                    <a:pt x="79519" y="299958"/>
                  </a:cubicBezTo>
                  <a:cubicBezTo>
                    <a:pt x="82538" y="294925"/>
                    <a:pt x="93610" y="274794"/>
                    <a:pt x="96630" y="268754"/>
                  </a:cubicBezTo>
                  <a:cubicBezTo>
                    <a:pt x="95624" y="272780"/>
                    <a:pt x="84551" y="295931"/>
                    <a:pt x="83545" y="297945"/>
                  </a:cubicBezTo>
                  <a:cubicBezTo>
                    <a:pt x="80525" y="304991"/>
                    <a:pt x="87571" y="307004"/>
                    <a:pt x="89584" y="312037"/>
                  </a:cubicBezTo>
                  <a:cubicBezTo>
                    <a:pt x="93610" y="309017"/>
                    <a:pt x="100656" y="312037"/>
                    <a:pt x="103676" y="303984"/>
                  </a:cubicBezTo>
                  <a:cubicBezTo>
                    <a:pt x="105689" y="298951"/>
                    <a:pt x="109715" y="281840"/>
                    <a:pt x="111729" y="277813"/>
                  </a:cubicBezTo>
                  <a:cubicBezTo>
                    <a:pt x="111729" y="282846"/>
                    <a:pt x="109715" y="289892"/>
                    <a:pt x="108709" y="296938"/>
                  </a:cubicBezTo>
                  <a:cubicBezTo>
                    <a:pt x="107702" y="303984"/>
                    <a:pt x="114748" y="303984"/>
                    <a:pt x="118774" y="308010"/>
                  </a:cubicBezTo>
                  <a:cubicBezTo>
                    <a:pt x="121794" y="304991"/>
                    <a:pt x="128840" y="305997"/>
                    <a:pt x="129847" y="298951"/>
                  </a:cubicBezTo>
                  <a:cubicBezTo>
                    <a:pt x="130853" y="292912"/>
                    <a:pt x="130853" y="278820"/>
                    <a:pt x="130853" y="278820"/>
                  </a:cubicBezTo>
                  <a:cubicBezTo>
                    <a:pt x="131860" y="279826"/>
                    <a:pt x="132866" y="279826"/>
                    <a:pt x="133873" y="280833"/>
                  </a:cubicBezTo>
                  <a:cubicBezTo>
                    <a:pt x="136893" y="277813"/>
                    <a:pt x="141925" y="277813"/>
                    <a:pt x="142932" y="274794"/>
                  </a:cubicBezTo>
                  <a:cubicBezTo>
                    <a:pt x="143939" y="274794"/>
                    <a:pt x="143939" y="275800"/>
                    <a:pt x="144945" y="275800"/>
                  </a:cubicBezTo>
                  <a:cubicBezTo>
                    <a:pt x="150985" y="284859"/>
                    <a:pt x="150985" y="302977"/>
                    <a:pt x="142932" y="309017"/>
                  </a:cubicBezTo>
                  <a:cubicBezTo>
                    <a:pt x="144945" y="309017"/>
                    <a:pt x="147965" y="309017"/>
                    <a:pt x="149978" y="308010"/>
                  </a:cubicBezTo>
                  <a:cubicBezTo>
                    <a:pt x="149978" y="308010"/>
                    <a:pt x="149978" y="309017"/>
                    <a:pt x="148971" y="309017"/>
                  </a:cubicBezTo>
                  <a:cubicBezTo>
                    <a:pt x="148971" y="309017"/>
                    <a:pt x="148971" y="309017"/>
                    <a:pt x="148971" y="309017"/>
                  </a:cubicBezTo>
                  <a:cubicBezTo>
                    <a:pt x="148971" y="309017"/>
                    <a:pt x="148971" y="310023"/>
                    <a:pt x="147965" y="310023"/>
                  </a:cubicBezTo>
                  <a:cubicBezTo>
                    <a:pt x="147965" y="310023"/>
                    <a:pt x="147965" y="310023"/>
                    <a:pt x="147965" y="310023"/>
                  </a:cubicBezTo>
                  <a:cubicBezTo>
                    <a:pt x="146958" y="311030"/>
                    <a:pt x="146958" y="312037"/>
                    <a:pt x="145952" y="312037"/>
                  </a:cubicBezTo>
                  <a:cubicBezTo>
                    <a:pt x="141925" y="315056"/>
                    <a:pt x="135886" y="316063"/>
                    <a:pt x="129847" y="313043"/>
                  </a:cubicBezTo>
                  <a:cubicBezTo>
                    <a:pt x="129847" y="315056"/>
                    <a:pt x="130853" y="316063"/>
                    <a:pt x="130853" y="317069"/>
                  </a:cubicBezTo>
                  <a:cubicBezTo>
                    <a:pt x="120788" y="318076"/>
                    <a:pt x="116761" y="322102"/>
                    <a:pt x="113742" y="328142"/>
                  </a:cubicBezTo>
                  <a:cubicBezTo>
                    <a:pt x="112735" y="331161"/>
                    <a:pt x="111729" y="333175"/>
                    <a:pt x="111729" y="336194"/>
                  </a:cubicBezTo>
                  <a:cubicBezTo>
                    <a:pt x="111729" y="336194"/>
                    <a:pt x="111729" y="336194"/>
                    <a:pt x="110722" y="336194"/>
                  </a:cubicBezTo>
                  <a:cubicBezTo>
                    <a:pt x="110722" y="336194"/>
                    <a:pt x="110722" y="336194"/>
                    <a:pt x="110722" y="336194"/>
                  </a:cubicBezTo>
                  <a:cubicBezTo>
                    <a:pt x="110722" y="336194"/>
                    <a:pt x="110722" y="336194"/>
                    <a:pt x="110722" y="336194"/>
                  </a:cubicBezTo>
                  <a:cubicBezTo>
                    <a:pt x="110722" y="336194"/>
                    <a:pt x="110722" y="336194"/>
                    <a:pt x="110722" y="336194"/>
                  </a:cubicBezTo>
                  <a:cubicBezTo>
                    <a:pt x="110722" y="335188"/>
                    <a:pt x="109715" y="336194"/>
                    <a:pt x="109715" y="335188"/>
                  </a:cubicBezTo>
                  <a:cubicBezTo>
                    <a:pt x="109715" y="335188"/>
                    <a:pt x="109715" y="334181"/>
                    <a:pt x="108709" y="334181"/>
                  </a:cubicBezTo>
                  <a:lnTo>
                    <a:pt x="107702" y="334181"/>
                  </a:lnTo>
                  <a:cubicBezTo>
                    <a:pt x="107702" y="334181"/>
                    <a:pt x="107702" y="334181"/>
                    <a:pt x="107702" y="334181"/>
                  </a:cubicBezTo>
                  <a:lnTo>
                    <a:pt x="107702" y="334181"/>
                  </a:lnTo>
                  <a:lnTo>
                    <a:pt x="105689" y="334181"/>
                  </a:lnTo>
                  <a:cubicBezTo>
                    <a:pt x="105689" y="334181"/>
                    <a:pt x="105689" y="334181"/>
                    <a:pt x="105689" y="334181"/>
                  </a:cubicBezTo>
                  <a:lnTo>
                    <a:pt x="105689" y="334181"/>
                  </a:lnTo>
                  <a:cubicBezTo>
                    <a:pt x="105689" y="334181"/>
                    <a:pt x="105689" y="334181"/>
                    <a:pt x="105689" y="334181"/>
                  </a:cubicBezTo>
                  <a:cubicBezTo>
                    <a:pt x="105689" y="334181"/>
                    <a:pt x="105689" y="334181"/>
                    <a:pt x="105689" y="334181"/>
                  </a:cubicBezTo>
                  <a:lnTo>
                    <a:pt x="103676" y="335188"/>
                  </a:lnTo>
                  <a:cubicBezTo>
                    <a:pt x="103676" y="335188"/>
                    <a:pt x="102669" y="335188"/>
                    <a:pt x="102669" y="335188"/>
                  </a:cubicBezTo>
                  <a:cubicBezTo>
                    <a:pt x="101663" y="335188"/>
                    <a:pt x="99650" y="336194"/>
                    <a:pt x="99650" y="338207"/>
                  </a:cubicBezTo>
                  <a:cubicBezTo>
                    <a:pt x="99650" y="338207"/>
                    <a:pt x="99650" y="338207"/>
                    <a:pt x="99650" y="338207"/>
                  </a:cubicBezTo>
                  <a:cubicBezTo>
                    <a:pt x="99650" y="338207"/>
                    <a:pt x="99650" y="338207"/>
                    <a:pt x="99650" y="338207"/>
                  </a:cubicBezTo>
                  <a:cubicBezTo>
                    <a:pt x="99650" y="338207"/>
                    <a:pt x="99650" y="339214"/>
                    <a:pt x="99650" y="339214"/>
                  </a:cubicBezTo>
                  <a:cubicBezTo>
                    <a:pt x="99650" y="339214"/>
                    <a:pt x="99650" y="339214"/>
                    <a:pt x="99650" y="339214"/>
                  </a:cubicBezTo>
                  <a:lnTo>
                    <a:pt x="99650" y="339214"/>
                  </a:lnTo>
                  <a:cubicBezTo>
                    <a:pt x="99650" y="339214"/>
                    <a:pt x="99650" y="339214"/>
                    <a:pt x="98643" y="339214"/>
                  </a:cubicBezTo>
                  <a:cubicBezTo>
                    <a:pt x="98643" y="339214"/>
                    <a:pt x="98643" y="339214"/>
                    <a:pt x="97637" y="339214"/>
                  </a:cubicBezTo>
                  <a:cubicBezTo>
                    <a:pt x="97637" y="339214"/>
                    <a:pt x="97637" y="339214"/>
                    <a:pt x="96630" y="339214"/>
                  </a:cubicBezTo>
                  <a:cubicBezTo>
                    <a:pt x="96630" y="339214"/>
                    <a:pt x="96630" y="339214"/>
                    <a:pt x="95624" y="339214"/>
                  </a:cubicBezTo>
                  <a:cubicBezTo>
                    <a:pt x="95624" y="339214"/>
                    <a:pt x="94617" y="339214"/>
                    <a:pt x="94617" y="339214"/>
                  </a:cubicBezTo>
                  <a:cubicBezTo>
                    <a:pt x="94617" y="339214"/>
                    <a:pt x="93610" y="339214"/>
                    <a:pt x="93610" y="339214"/>
                  </a:cubicBezTo>
                  <a:cubicBezTo>
                    <a:pt x="93610" y="339214"/>
                    <a:pt x="92604" y="339214"/>
                    <a:pt x="92604" y="338207"/>
                  </a:cubicBezTo>
                  <a:lnTo>
                    <a:pt x="92604" y="338207"/>
                  </a:lnTo>
                  <a:lnTo>
                    <a:pt x="89584" y="337201"/>
                  </a:lnTo>
                  <a:lnTo>
                    <a:pt x="89584" y="337201"/>
                  </a:lnTo>
                  <a:lnTo>
                    <a:pt x="89584" y="337201"/>
                  </a:lnTo>
                  <a:cubicBezTo>
                    <a:pt x="89584" y="337201"/>
                    <a:pt x="90591" y="337201"/>
                    <a:pt x="90591" y="337201"/>
                  </a:cubicBezTo>
                  <a:cubicBezTo>
                    <a:pt x="90591" y="337201"/>
                    <a:pt x="91597" y="337201"/>
                    <a:pt x="91597" y="337201"/>
                  </a:cubicBezTo>
                  <a:cubicBezTo>
                    <a:pt x="91597" y="337201"/>
                    <a:pt x="92604" y="337201"/>
                    <a:pt x="92604" y="337201"/>
                  </a:cubicBezTo>
                  <a:cubicBezTo>
                    <a:pt x="92604" y="337201"/>
                    <a:pt x="93610" y="337201"/>
                    <a:pt x="93610" y="337201"/>
                  </a:cubicBezTo>
                  <a:cubicBezTo>
                    <a:pt x="93610" y="337201"/>
                    <a:pt x="94617" y="337201"/>
                    <a:pt x="94617" y="337201"/>
                  </a:cubicBezTo>
                  <a:cubicBezTo>
                    <a:pt x="94617" y="337201"/>
                    <a:pt x="95624" y="337201"/>
                    <a:pt x="95624" y="337201"/>
                  </a:cubicBezTo>
                  <a:cubicBezTo>
                    <a:pt x="95624" y="337201"/>
                    <a:pt x="96630" y="337201"/>
                    <a:pt x="96630" y="337201"/>
                  </a:cubicBezTo>
                  <a:cubicBezTo>
                    <a:pt x="96630" y="337201"/>
                    <a:pt x="97637" y="337201"/>
                    <a:pt x="97637" y="337201"/>
                  </a:cubicBezTo>
                  <a:cubicBezTo>
                    <a:pt x="97637" y="337201"/>
                    <a:pt x="98643" y="337201"/>
                    <a:pt x="98643" y="337201"/>
                  </a:cubicBezTo>
                  <a:cubicBezTo>
                    <a:pt x="98643" y="337201"/>
                    <a:pt x="99650" y="337201"/>
                    <a:pt x="99650" y="337201"/>
                  </a:cubicBezTo>
                  <a:cubicBezTo>
                    <a:pt x="99650" y="337201"/>
                    <a:pt x="99650" y="337201"/>
                    <a:pt x="100656" y="337201"/>
                  </a:cubicBezTo>
                  <a:lnTo>
                    <a:pt x="100656" y="337201"/>
                  </a:lnTo>
                  <a:cubicBezTo>
                    <a:pt x="95624" y="335188"/>
                    <a:pt x="92604" y="333175"/>
                    <a:pt x="92604" y="333175"/>
                  </a:cubicBezTo>
                  <a:cubicBezTo>
                    <a:pt x="92604" y="333175"/>
                    <a:pt x="92604" y="333175"/>
                    <a:pt x="91597" y="333175"/>
                  </a:cubicBezTo>
                  <a:cubicBezTo>
                    <a:pt x="90591" y="333175"/>
                    <a:pt x="90591" y="332168"/>
                    <a:pt x="89584" y="332168"/>
                  </a:cubicBezTo>
                  <a:lnTo>
                    <a:pt x="86564" y="331161"/>
                  </a:lnTo>
                  <a:cubicBezTo>
                    <a:pt x="86564" y="331161"/>
                    <a:pt x="86564" y="331161"/>
                    <a:pt x="86564" y="331161"/>
                  </a:cubicBezTo>
                  <a:lnTo>
                    <a:pt x="93610" y="322102"/>
                  </a:lnTo>
                  <a:close/>
                  <a:moveTo>
                    <a:pt x="360350" y="285866"/>
                  </a:moveTo>
                  <a:cubicBezTo>
                    <a:pt x="360350" y="285866"/>
                    <a:pt x="360350" y="286872"/>
                    <a:pt x="360350" y="287879"/>
                  </a:cubicBezTo>
                  <a:cubicBezTo>
                    <a:pt x="360350" y="286872"/>
                    <a:pt x="359343" y="286872"/>
                    <a:pt x="360350" y="285866"/>
                  </a:cubicBezTo>
                  <a:cubicBezTo>
                    <a:pt x="359343" y="284859"/>
                    <a:pt x="360350" y="283853"/>
                    <a:pt x="360350" y="283853"/>
                  </a:cubicBezTo>
                  <a:cubicBezTo>
                    <a:pt x="360350" y="283853"/>
                    <a:pt x="360350" y="283853"/>
                    <a:pt x="361356" y="284859"/>
                  </a:cubicBezTo>
                  <a:cubicBezTo>
                    <a:pt x="360350" y="284859"/>
                    <a:pt x="360350" y="284859"/>
                    <a:pt x="360350" y="285866"/>
                  </a:cubicBezTo>
                  <a:moveTo>
                    <a:pt x="333172" y="285866"/>
                  </a:moveTo>
                  <a:cubicBezTo>
                    <a:pt x="334179" y="285866"/>
                    <a:pt x="335186" y="286872"/>
                    <a:pt x="336192" y="286872"/>
                  </a:cubicBezTo>
                  <a:cubicBezTo>
                    <a:pt x="337199" y="287879"/>
                    <a:pt x="337199" y="288885"/>
                    <a:pt x="338205" y="289892"/>
                  </a:cubicBezTo>
                  <a:cubicBezTo>
                    <a:pt x="337199" y="289892"/>
                    <a:pt x="336192" y="289892"/>
                    <a:pt x="336192" y="289892"/>
                  </a:cubicBezTo>
                  <a:cubicBezTo>
                    <a:pt x="335186" y="288885"/>
                    <a:pt x="334179" y="287879"/>
                    <a:pt x="333172" y="285866"/>
                  </a:cubicBezTo>
                  <a:moveTo>
                    <a:pt x="278818" y="315056"/>
                  </a:moveTo>
                  <a:cubicBezTo>
                    <a:pt x="275798" y="314050"/>
                    <a:pt x="273785" y="312037"/>
                    <a:pt x="272779" y="309017"/>
                  </a:cubicBezTo>
                  <a:cubicBezTo>
                    <a:pt x="274792" y="310023"/>
                    <a:pt x="276805" y="310023"/>
                    <a:pt x="279825" y="310023"/>
                  </a:cubicBezTo>
                  <a:cubicBezTo>
                    <a:pt x="271772" y="302977"/>
                    <a:pt x="271772" y="285866"/>
                    <a:pt x="277811" y="275800"/>
                  </a:cubicBezTo>
                  <a:cubicBezTo>
                    <a:pt x="278818" y="275800"/>
                    <a:pt x="278818" y="274794"/>
                    <a:pt x="279825" y="274794"/>
                  </a:cubicBezTo>
                  <a:cubicBezTo>
                    <a:pt x="281838" y="278820"/>
                    <a:pt x="286871" y="278820"/>
                    <a:pt x="288884" y="280833"/>
                  </a:cubicBezTo>
                  <a:cubicBezTo>
                    <a:pt x="289890" y="279826"/>
                    <a:pt x="290897" y="279826"/>
                    <a:pt x="291903" y="278820"/>
                  </a:cubicBezTo>
                  <a:cubicBezTo>
                    <a:pt x="291903" y="278820"/>
                    <a:pt x="291903" y="292912"/>
                    <a:pt x="292910" y="298951"/>
                  </a:cubicBezTo>
                  <a:cubicBezTo>
                    <a:pt x="292910" y="298951"/>
                    <a:pt x="292910" y="299958"/>
                    <a:pt x="292910" y="299958"/>
                  </a:cubicBezTo>
                  <a:cubicBezTo>
                    <a:pt x="287877" y="302977"/>
                    <a:pt x="282844" y="307004"/>
                    <a:pt x="278818" y="315056"/>
                  </a:cubicBezTo>
                  <a:moveTo>
                    <a:pt x="292910" y="380483"/>
                  </a:moveTo>
                  <a:lnTo>
                    <a:pt x="292910" y="378470"/>
                  </a:lnTo>
                  <a:lnTo>
                    <a:pt x="292910" y="380483"/>
                  </a:lnTo>
                  <a:close/>
                  <a:moveTo>
                    <a:pt x="305995" y="421753"/>
                  </a:moveTo>
                  <a:lnTo>
                    <a:pt x="292910" y="415713"/>
                  </a:lnTo>
                  <a:lnTo>
                    <a:pt x="301969" y="395582"/>
                  </a:lnTo>
                  <a:cubicBezTo>
                    <a:pt x="305995" y="399608"/>
                    <a:pt x="310022" y="401621"/>
                    <a:pt x="314048" y="403634"/>
                  </a:cubicBezTo>
                  <a:lnTo>
                    <a:pt x="305995" y="421753"/>
                  </a:lnTo>
                  <a:close/>
                  <a:moveTo>
                    <a:pt x="121794" y="368405"/>
                  </a:moveTo>
                  <a:cubicBezTo>
                    <a:pt x="121794" y="368405"/>
                    <a:pt x="121794" y="369411"/>
                    <a:pt x="121794" y="369411"/>
                  </a:cubicBezTo>
                  <a:cubicBezTo>
                    <a:pt x="121794" y="369411"/>
                    <a:pt x="121794" y="369411"/>
                    <a:pt x="121794" y="368405"/>
                  </a:cubicBezTo>
                  <a:cubicBezTo>
                    <a:pt x="121794" y="369411"/>
                    <a:pt x="121794" y="368405"/>
                    <a:pt x="121794" y="368405"/>
                  </a:cubicBezTo>
                  <a:moveTo>
                    <a:pt x="353304" y="276807"/>
                  </a:moveTo>
                  <a:cubicBezTo>
                    <a:pt x="354310" y="276807"/>
                    <a:pt x="355317" y="277813"/>
                    <a:pt x="356323" y="277813"/>
                  </a:cubicBezTo>
                  <a:cubicBezTo>
                    <a:pt x="356323" y="277813"/>
                    <a:pt x="357330" y="278820"/>
                    <a:pt x="357330" y="278820"/>
                  </a:cubicBezTo>
                  <a:lnTo>
                    <a:pt x="353304" y="276807"/>
                  </a:lnTo>
                  <a:cubicBezTo>
                    <a:pt x="353304" y="277813"/>
                    <a:pt x="353304" y="276807"/>
                    <a:pt x="353304" y="276807"/>
                  </a:cubicBezTo>
                  <a:moveTo>
                    <a:pt x="329146" y="276807"/>
                  </a:moveTo>
                  <a:cubicBezTo>
                    <a:pt x="330153" y="276807"/>
                    <a:pt x="330153" y="277813"/>
                    <a:pt x="331159" y="277813"/>
                  </a:cubicBezTo>
                  <a:cubicBezTo>
                    <a:pt x="332166" y="278820"/>
                    <a:pt x="332166" y="279826"/>
                    <a:pt x="333172" y="281840"/>
                  </a:cubicBezTo>
                  <a:cubicBezTo>
                    <a:pt x="332166" y="281840"/>
                    <a:pt x="332166" y="281840"/>
                    <a:pt x="331159" y="281840"/>
                  </a:cubicBezTo>
                  <a:cubicBezTo>
                    <a:pt x="330153" y="279826"/>
                    <a:pt x="330153" y="277813"/>
                    <a:pt x="329146" y="276807"/>
                  </a:cubicBezTo>
                  <a:moveTo>
                    <a:pt x="292910" y="373437"/>
                  </a:moveTo>
                  <a:cubicBezTo>
                    <a:pt x="292910" y="374444"/>
                    <a:pt x="292910" y="375450"/>
                    <a:pt x="292910" y="376457"/>
                  </a:cubicBezTo>
                  <a:cubicBezTo>
                    <a:pt x="292910" y="375450"/>
                    <a:pt x="292910" y="374444"/>
                    <a:pt x="292910" y="373437"/>
                  </a:cubicBezTo>
                  <a:moveTo>
                    <a:pt x="291903" y="369411"/>
                  </a:moveTo>
                  <a:lnTo>
                    <a:pt x="291903" y="369411"/>
                  </a:lnTo>
                  <a:cubicBezTo>
                    <a:pt x="291903" y="369411"/>
                    <a:pt x="291903" y="370418"/>
                    <a:pt x="291903" y="370418"/>
                  </a:cubicBezTo>
                  <a:cubicBezTo>
                    <a:pt x="291903" y="370418"/>
                    <a:pt x="291903" y="369411"/>
                    <a:pt x="291903" y="369411"/>
                  </a:cubicBezTo>
                  <a:moveTo>
                    <a:pt x="255667" y="430812"/>
                  </a:moveTo>
                  <a:lnTo>
                    <a:pt x="261706" y="433832"/>
                  </a:lnTo>
                  <a:cubicBezTo>
                    <a:pt x="260700" y="434838"/>
                    <a:pt x="259693" y="436851"/>
                    <a:pt x="256674" y="436851"/>
                  </a:cubicBezTo>
                  <a:cubicBezTo>
                    <a:pt x="255667" y="436851"/>
                    <a:pt x="254661" y="436851"/>
                    <a:pt x="253654" y="436851"/>
                  </a:cubicBezTo>
                  <a:cubicBezTo>
                    <a:pt x="253654" y="434838"/>
                    <a:pt x="253654" y="433832"/>
                    <a:pt x="252647" y="431818"/>
                  </a:cubicBezTo>
                  <a:cubicBezTo>
                    <a:pt x="253654" y="430812"/>
                    <a:pt x="254661" y="430812"/>
                    <a:pt x="255667" y="430812"/>
                  </a:cubicBezTo>
                  <a:moveTo>
                    <a:pt x="195273" y="417726"/>
                  </a:moveTo>
                  <a:lnTo>
                    <a:pt x="201313" y="414707"/>
                  </a:lnTo>
                  <a:cubicBezTo>
                    <a:pt x="200306" y="419740"/>
                    <a:pt x="199300" y="424772"/>
                    <a:pt x="199300" y="429805"/>
                  </a:cubicBezTo>
                  <a:cubicBezTo>
                    <a:pt x="197286" y="429805"/>
                    <a:pt x="195273" y="429805"/>
                    <a:pt x="194267" y="429805"/>
                  </a:cubicBezTo>
                  <a:cubicBezTo>
                    <a:pt x="193260" y="425779"/>
                    <a:pt x="194267" y="421753"/>
                    <a:pt x="195273" y="417726"/>
                  </a:cubicBezTo>
                  <a:moveTo>
                    <a:pt x="162057" y="433832"/>
                  </a:moveTo>
                  <a:lnTo>
                    <a:pt x="165076" y="431818"/>
                  </a:lnTo>
                  <a:cubicBezTo>
                    <a:pt x="165076" y="432825"/>
                    <a:pt x="165076" y="433832"/>
                    <a:pt x="165076" y="434838"/>
                  </a:cubicBezTo>
                  <a:cubicBezTo>
                    <a:pt x="164070" y="435845"/>
                    <a:pt x="163063" y="434838"/>
                    <a:pt x="162057" y="433832"/>
                  </a:cubicBezTo>
                  <a:moveTo>
                    <a:pt x="199300" y="404641"/>
                  </a:moveTo>
                  <a:lnTo>
                    <a:pt x="202319" y="405648"/>
                  </a:lnTo>
                  <a:cubicBezTo>
                    <a:pt x="202319" y="405648"/>
                    <a:pt x="202319" y="406654"/>
                    <a:pt x="202319" y="406654"/>
                  </a:cubicBezTo>
                  <a:lnTo>
                    <a:pt x="197286" y="408667"/>
                  </a:lnTo>
                  <a:cubicBezTo>
                    <a:pt x="198293" y="407661"/>
                    <a:pt x="199300" y="406654"/>
                    <a:pt x="199300" y="404641"/>
                  </a:cubicBezTo>
                  <a:moveTo>
                    <a:pt x="258687" y="347267"/>
                  </a:moveTo>
                  <a:cubicBezTo>
                    <a:pt x="250634" y="346260"/>
                    <a:pt x="244595" y="348273"/>
                    <a:pt x="239562" y="350286"/>
                  </a:cubicBezTo>
                  <a:cubicBezTo>
                    <a:pt x="236542" y="351293"/>
                    <a:pt x="234529" y="352299"/>
                    <a:pt x="232516" y="354313"/>
                  </a:cubicBezTo>
                  <a:cubicBezTo>
                    <a:pt x="235536" y="349280"/>
                    <a:pt x="239562" y="345253"/>
                    <a:pt x="243588" y="344247"/>
                  </a:cubicBezTo>
                  <a:cubicBezTo>
                    <a:pt x="250634" y="342234"/>
                    <a:pt x="255667" y="344247"/>
                    <a:pt x="258687" y="347267"/>
                  </a:cubicBezTo>
                  <a:moveTo>
                    <a:pt x="243588" y="386523"/>
                  </a:moveTo>
                  <a:cubicBezTo>
                    <a:pt x="239562" y="384510"/>
                    <a:pt x="236542" y="382496"/>
                    <a:pt x="234529" y="380483"/>
                  </a:cubicBezTo>
                  <a:cubicBezTo>
                    <a:pt x="234529" y="380483"/>
                    <a:pt x="234529" y="380483"/>
                    <a:pt x="234529" y="380483"/>
                  </a:cubicBezTo>
                  <a:cubicBezTo>
                    <a:pt x="234529" y="380483"/>
                    <a:pt x="234529" y="380483"/>
                    <a:pt x="235536" y="380483"/>
                  </a:cubicBezTo>
                  <a:cubicBezTo>
                    <a:pt x="236542" y="380483"/>
                    <a:pt x="236542" y="380483"/>
                    <a:pt x="237549" y="380483"/>
                  </a:cubicBezTo>
                  <a:lnTo>
                    <a:pt x="238556" y="380483"/>
                  </a:lnTo>
                  <a:lnTo>
                    <a:pt x="238556" y="380483"/>
                  </a:lnTo>
                  <a:cubicBezTo>
                    <a:pt x="242582" y="380483"/>
                    <a:pt x="245601" y="382496"/>
                    <a:pt x="247615" y="385516"/>
                  </a:cubicBezTo>
                  <a:lnTo>
                    <a:pt x="243588" y="386523"/>
                  </a:lnTo>
                  <a:close/>
                  <a:moveTo>
                    <a:pt x="197286" y="386523"/>
                  </a:moveTo>
                  <a:cubicBezTo>
                    <a:pt x="197286" y="386523"/>
                    <a:pt x="196280" y="386523"/>
                    <a:pt x="197286" y="386523"/>
                  </a:cubicBezTo>
                  <a:cubicBezTo>
                    <a:pt x="197286" y="385516"/>
                    <a:pt x="198293" y="384510"/>
                    <a:pt x="199300" y="383503"/>
                  </a:cubicBezTo>
                  <a:cubicBezTo>
                    <a:pt x="198293" y="384510"/>
                    <a:pt x="198293" y="385516"/>
                    <a:pt x="197286" y="386523"/>
                  </a:cubicBezTo>
                  <a:moveTo>
                    <a:pt x="206345" y="386523"/>
                  </a:moveTo>
                  <a:cubicBezTo>
                    <a:pt x="206345" y="386523"/>
                    <a:pt x="206345" y="386523"/>
                    <a:pt x="206345" y="386523"/>
                  </a:cubicBezTo>
                  <a:cubicBezTo>
                    <a:pt x="206345" y="385516"/>
                    <a:pt x="206345" y="384510"/>
                    <a:pt x="206345" y="383503"/>
                  </a:cubicBezTo>
                  <a:cubicBezTo>
                    <a:pt x="207352" y="384510"/>
                    <a:pt x="206345" y="385516"/>
                    <a:pt x="206345" y="386523"/>
                  </a:cubicBezTo>
                  <a:moveTo>
                    <a:pt x="234529" y="397595"/>
                  </a:moveTo>
                  <a:lnTo>
                    <a:pt x="238556" y="395582"/>
                  </a:lnTo>
                  <a:cubicBezTo>
                    <a:pt x="242582" y="398602"/>
                    <a:pt x="246608" y="401621"/>
                    <a:pt x="249628" y="405648"/>
                  </a:cubicBezTo>
                  <a:cubicBezTo>
                    <a:pt x="244595" y="403634"/>
                    <a:pt x="240569" y="401621"/>
                    <a:pt x="236542" y="398602"/>
                  </a:cubicBezTo>
                  <a:cubicBezTo>
                    <a:pt x="235536" y="398602"/>
                    <a:pt x="235536" y="398602"/>
                    <a:pt x="234529" y="397595"/>
                  </a:cubicBezTo>
                  <a:moveTo>
                    <a:pt x="232516" y="391556"/>
                  </a:moveTo>
                  <a:cubicBezTo>
                    <a:pt x="232516" y="391556"/>
                    <a:pt x="232516" y="391556"/>
                    <a:pt x="232516" y="391556"/>
                  </a:cubicBezTo>
                  <a:lnTo>
                    <a:pt x="232516" y="391556"/>
                  </a:lnTo>
                  <a:cubicBezTo>
                    <a:pt x="232516" y="391556"/>
                    <a:pt x="232516" y="391556"/>
                    <a:pt x="232516" y="391556"/>
                  </a:cubicBezTo>
                  <a:moveTo>
                    <a:pt x="216411" y="383503"/>
                  </a:moveTo>
                  <a:cubicBezTo>
                    <a:pt x="216411" y="385516"/>
                    <a:pt x="217418" y="387529"/>
                    <a:pt x="218424" y="389542"/>
                  </a:cubicBezTo>
                  <a:cubicBezTo>
                    <a:pt x="218424" y="389542"/>
                    <a:pt x="218424" y="389542"/>
                    <a:pt x="217418" y="389542"/>
                  </a:cubicBezTo>
                  <a:cubicBezTo>
                    <a:pt x="216411" y="386523"/>
                    <a:pt x="216411" y="385516"/>
                    <a:pt x="216411" y="383503"/>
                  </a:cubicBezTo>
                  <a:moveTo>
                    <a:pt x="247615" y="362365"/>
                  </a:moveTo>
                  <a:cubicBezTo>
                    <a:pt x="247615" y="367398"/>
                    <a:pt x="252647" y="370418"/>
                    <a:pt x="254661" y="371424"/>
                  </a:cubicBezTo>
                  <a:cubicBezTo>
                    <a:pt x="257680" y="372431"/>
                    <a:pt x="264726" y="373437"/>
                    <a:pt x="268752" y="369411"/>
                  </a:cubicBezTo>
                  <a:cubicBezTo>
                    <a:pt x="268752" y="371424"/>
                    <a:pt x="269759" y="372431"/>
                    <a:pt x="269759" y="373437"/>
                  </a:cubicBezTo>
                  <a:lnTo>
                    <a:pt x="247615" y="385516"/>
                  </a:lnTo>
                  <a:cubicBezTo>
                    <a:pt x="247615" y="378470"/>
                    <a:pt x="242582" y="375450"/>
                    <a:pt x="237549" y="372431"/>
                  </a:cubicBezTo>
                  <a:cubicBezTo>
                    <a:pt x="239562" y="368405"/>
                    <a:pt x="241575" y="366391"/>
                    <a:pt x="244595" y="364378"/>
                  </a:cubicBezTo>
                  <a:cubicBezTo>
                    <a:pt x="245601" y="362365"/>
                    <a:pt x="246608" y="362365"/>
                    <a:pt x="247615" y="362365"/>
                  </a:cubicBezTo>
                  <a:moveTo>
                    <a:pt x="247615" y="362365"/>
                  </a:moveTo>
                  <a:cubicBezTo>
                    <a:pt x="251641" y="361359"/>
                    <a:pt x="255667" y="361359"/>
                    <a:pt x="258687" y="362365"/>
                  </a:cubicBezTo>
                  <a:cubicBezTo>
                    <a:pt x="256674" y="364378"/>
                    <a:pt x="250634" y="363372"/>
                    <a:pt x="247615" y="362365"/>
                  </a:cubicBezTo>
                  <a:moveTo>
                    <a:pt x="273785" y="368405"/>
                  </a:moveTo>
                  <a:cubicBezTo>
                    <a:pt x="274792" y="368405"/>
                    <a:pt x="274792" y="369411"/>
                    <a:pt x="274792" y="369411"/>
                  </a:cubicBezTo>
                  <a:cubicBezTo>
                    <a:pt x="274792" y="369411"/>
                    <a:pt x="274792" y="369411"/>
                    <a:pt x="275798" y="369411"/>
                  </a:cubicBezTo>
                  <a:lnTo>
                    <a:pt x="275798" y="369411"/>
                  </a:lnTo>
                  <a:lnTo>
                    <a:pt x="272779" y="371424"/>
                  </a:lnTo>
                  <a:cubicBezTo>
                    <a:pt x="273785" y="370418"/>
                    <a:pt x="273785" y="369411"/>
                    <a:pt x="273785" y="368405"/>
                  </a:cubicBezTo>
                  <a:moveTo>
                    <a:pt x="271772" y="402628"/>
                  </a:moveTo>
                  <a:cubicBezTo>
                    <a:pt x="270766" y="401621"/>
                    <a:pt x="268752" y="400615"/>
                    <a:pt x="266739" y="399608"/>
                  </a:cubicBezTo>
                  <a:cubicBezTo>
                    <a:pt x="262713" y="396588"/>
                    <a:pt x="257680" y="392562"/>
                    <a:pt x="250634" y="389542"/>
                  </a:cubicBezTo>
                  <a:lnTo>
                    <a:pt x="278818" y="375450"/>
                  </a:lnTo>
                  <a:cubicBezTo>
                    <a:pt x="279825" y="385516"/>
                    <a:pt x="278818" y="396588"/>
                    <a:pt x="271772" y="402628"/>
                  </a:cubicBezTo>
                  <a:moveTo>
                    <a:pt x="185208" y="382496"/>
                  </a:moveTo>
                  <a:cubicBezTo>
                    <a:pt x="185208" y="382496"/>
                    <a:pt x="184201" y="381490"/>
                    <a:pt x="185208" y="382496"/>
                  </a:cubicBezTo>
                  <a:cubicBezTo>
                    <a:pt x="184201" y="381490"/>
                    <a:pt x="184201" y="381490"/>
                    <a:pt x="185208" y="382496"/>
                  </a:cubicBezTo>
                  <a:cubicBezTo>
                    <a:pt x="184201" y="382496"/>
                    <a:pt x="184201" y="381490"/>
                    <a:pt x="184201" y="381490"/>
                  </a:cubicBezTo>
                  <a:cubicBezTo>
                    <a:pt x="184201" y="381490"/>
                    <a:pt x="184201" y="381490"/>
                    <a:pt x="183195" y="381490"/>
                  </a:cubicBezTo>
                  <a:lnTo>
                    <a:pt x="183195" y="381490"/>
                  </a:lnTo>
                  <a:cubicBezTo>
                    <a:pt x="184201" y="381490"/>
                    <a:pt x="185208" y="381490"/>
                    <a:pt x="185208" y="380483"/>
                  </a:cubicBezTo>
                  <a:lnTo>
                    <a:pt x="185208" y="380483"/>
                  </a:lnTo>
                  <a:cubicBezTo>
                    <a:pt x="186214" y="380483"/>
                    <a:pt x="186214" y="380483"/>
                    <a:pt x="187221" y="380483"/>
                  </a:cubicBezTo>
                  <a:cubicBezTo>
                    <a:pt x="188227" y="380483"/>
                    <a:pt x="189234" y="380483"/>
                    <a:pt x="190240" y="380483"/>
                  </a:cubicBezTo>
                  <a:cubicBezTo>
                    <a:pt x="189234" y="381490"/>
                    <a:pt x="188227" y="382496"/>
                    <a:pt x="186214" y="383503"/>
                  </a:cubicBezTo>
                  <a:cubicBezTo>
                    <a:pt x="186214" y="383503"/>
                    <a:pt x="186214" y="383503"/>
                    <a:pt x="186214" y="383503"/>
                  </a:cubicBezTo>
                  <a:cubicBezTo>
                    <a:pt x="186214" y="382496"/>
                    <a:pt x="185208" y="382496"/>
                    <a:pt x="185208" y="382496"/>
                  </a:cubicBezTo>
                  <a:cubicBezTo>
                    <a:pt x="185208" y="382496"/>
                    <a:pt x="185208" y="382496"/>
                    <a:pt x="185208" y="382496"/>
                  </a:cubicBezTo>
                  <a:moveTo>
                    <a:pt x="174135" y="376457"/>
                  </a:moveTo>
                  <a:cubicBezTo>
                    <a:pt x="174135" y="376457"/>
                    <a:pt x="173129" y="376457"/>
                    <a:pt x="174135" y="376457"/>
                  </a:cubicBezTo>
                  <a:cubicBezTo>
                    <a:pt x="173129" y="376457"/>
                    <a:pt x="173129" y="376457"/>
                    <a:pt x="174135" y="376457"/>
                  </a:cubicBezTo>
                  <a:cubicBezTo>
                    <a:pt x="173129" y="376457"/>
                    <a:pt x="173129" y="375450"/>
                    <a:pt x="173129" y="375450"/>
                  </a:cubicBezTo>
                  <a:cubicBezTo>
                    <a:pt x="173129" y="375450"/>
                    <a:pt x="173129" y="375450"/>
                    <a:pt x="173129" y="375450"/>
                  </a:cubicBezTo>
                  <a:cubicBezTo>
                    <a:pt x="173129" y="375450"/>
                    <a:pt x="173129" y="375450"/>
                    <a:pt x="173129" y="375450"/>
                  </a:cubicBezTo>
                  <a:cubicBezTo>
                    <a:pt x="173129" y="375450"/>
                    <a:pt x="173129" y="375450"/>
                    <a:pt x="173129" y="375450"/>
                  </a:cubicBezTo>
                  <a:cubicBezTo>
                    <a:pt x="173129" y="375450"/>
                    <a:pt x="173129" y="375450"/>
                    <a:pt x="173129" y="375450"/>
                  </a:cubicBezTo>
                  <a:cubicBezTo>
                    <a:pt x="173129" y="375450"/>
                    <a:pt x="173129" y="375450"/>
                    <a:pt x="172122" y="375450"/>
                  </a:cubicBezTo>
                  <a:cubicBezTo>
                    <a:pt x="172122" y="375450"/>
                    <a:pt x="172122" y="375450"/>
                    <a:pt x="172122" y="375450"/>
                  </a:cubicBezTo>
                  <a:cubicBezTo>
                    <a:pt x="172122" y="375450"/>
                    <a:pt x="172122" y="375450"/>
                    <a:pt x="172122" y="375450"/>
                  </a:cubicBezTo>
                  <a:cubicBezTo>
                    <a:pt x="172122" y="375450"/>
                    <a:pt x="172122" y="375450"/>
                    <a:pt x="172122" y="375450"/>
                  </a:cubicBezTo>
                  <a:cubicBezTo>
                    <a:pt x="172122" y="375450"/>
                    <a:pt x="172122" y="375450"/>
                    <a:pt x="172122" y="375450"/>
                  </a:cubicBezTo>
                  <a:cubicBezTo>
                    <a:pt x="172122" y="375450"/>
                    <a:pt x="172122" y="375450"/>
                    <a:pt x="172122" y="375450"/>
                  </a:cubicBezTo>
                  <a:cubicBezTo>
                    <a:pt x="172122" y="375450"/>
                    <a:pt x="172122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cubicBezTo>
                    <a:pt x="171116" y="375450"/>
                    <a:pt x="171116" y="375450"/>
                    <a:pt x="171116" y="375450"/>
                  </a:cubicBezTo>
                  <a:lnTo>
                    <a:pt x="171116" y="375450"/>
                  </a:lnTo>
                  <a:cubicBezTo>
                    <a:pt x="173129" y="375450"/>
                    <a:pt x="175142" y="375450"/>
                    <a:pt x="176149" y="374444"/>
                  </a:cubicBezTo>
                  <a:cubicBezTo>
                    <a:pt x="178162" y="373437"/>
                    <a:pt x="183195" y="370418"/>
                    <a:pt x="183195" y="365385"/>
                  </a:cubicBezTo>
                  <a:cubicBezTo>
                    <a:pt x="179168" y="367398"/>
                    <a:pt x="170109" y="369411"/>
                    <a:pt x="169103" y="360352"/>
                  </a:cubicBezTo>
                  <a:cubicBezTo>
                    <a:pt x="168096" y="352299"/>
                    <a:pt x="175142" y="345253"/>
                    <a:pt x="186214" y="348273"/>
                  </a:cubicBezTo>
                  <a:lnTo>
                    <a:pt x="186214" y="348273"/>
                  </a:lnTo>
                  <a:cubicBezTo>
                    <a:pt x="186214" y="348273"/>
                    <a:pt x="186214" y="348273"/>
                    <a:pt x="186214" y="348273"/>
                  </a:cubicBezTo>
                  <a:cubicBezTo>
                    <a:pt x="186214" y="348273"/>
                    <a:pt x="187221" y="348273"/>
                    <a:pt x="187221" y="348273"/>
                  </a:cubicBezTo>
                  <a:cubicBezTo>
                    <a:pt x="195273" y="351293"/>
                    <a:pt x="205339" y="367398"/>
                    <a:pt x="195273" y="373437"/>
                  </a:cubicBezTo>
                  <a:cubicBezTo>
                    <a:pt x="192254" y="375450"/>
                    <a:pt x="187221" y="378470"/>
                    <a:pt x="185208" y="382496"/>
                  </a:cubicBezTo>
                  <a:cubicBezTo>
                    <a:pt x="185208" y="382496"/>
                    <a:pt x="185208" y="382496"/>
                    <a:pt x="184201" y="382496"/>
                  </a:cubicBezTo>
                  <a:cubicBezTo>
                    <a:pt x="184201" y="382496"/>
                    <a:pt x="184201" y="382496"/>
                    <a:pt x="184201" y="382496"/>
                  </a:cubicBezTo>
                  <a:cubicBezTo>
                    <a:pt x="184201" y="382496"/>
                    <a:pt x="184201" y="382496"/>
                    <a:pt x="184201" y="382496"/>
                  </a:cubicBezTo>
                  <a:cubicBezTo>
                    <a:pt x="184201" y="382496"/>
                    <a:pt x="184201" y="382496"/>
                    <a:pt x="184201" y="382496"/>
                  </a:cubicBezTo>
                  <a:cubicBezTo>
                    <a:pt x="184201" y="382496"/>
                    <a:pt x="184201" y="382496"/>
                    <a:pt x="184201" y="382496"/>
                  </a:cubicBezTo>
                  <a:cubicBezTo>
                    <a:pt x="175142" y="377464"/>
                    <a:pt x="175142" y="377464"/>
                    <a:pt x="174135" y="376457"/>
                  </a:cubicBezTo>
                  <a:cubicBezTo>
                    <a:pt x="175142" y="377464"/>
                    <a:pt x="174135" y="377464"/>
                    <a:pt x="174135" y="376457"/>
                  </a:cubicBezTo>
                  <a:cubicBezTo>
                    <a:pt x="174135" y="377464"/>
                    <a:pt x="174135" y="376457"/>
                    <a:pt x="174135" y="376457"/>
                  </a:cubicBezTo>
                  <a:moveTo>
                    <a:pt x="161050" y="428799"/>
                  </a:moveTo>
                  <a:cubicBezTo>
                    <a:pt x="161050" y="428799"/>
                    <a:pt x="161050" y="427792"/>
                    <a:pt x="161050" y="427792"/>
                  </a:cubicBezTo>
                  <a:cubicBezTo>
                    <a:pt x="161050" y="427792"/>
                    <a:pt x="161050" y="427792"/>
                    <a:pt x="162057" y="428799"/>
                  </a:cubicBezTo>
                  <a:lnTo>
                    <a:pt x="161050" y="428799"/>
                  </a:lnTo>
                  <a:close/>
                  <a:moveTo>
                    <a:pt x="107702" y="345253"/>
                  </a:moveTo>
                  <a:cubicBezTo>
                    <a:pt x="107702" y="345253"/>
                    <a:pt x="107702" y="345253"/>
                    <a:pt x="107702" y="345253"/>
                  </a:cubicBezTo>
                  <a:cubicBezTo>
                    <a:pt x="107702" y="346260"/>
                    <a:pt x="107702" y="346260"/>
                    <a:pt x="107702" y="346260"/>
                  </a:cubicBezTo>
                  <a:cubicBezTo>
                    <a:pt x="107702" y="346260"/>
                    <a:pt x="107702" y="346260"/>
                    <a:pt x="107702" y="345253"/>
                  </a:cubicBezTo>
                  <a:cubicBezTo>
                    <a:pt x="107702" y="346260"/>
                    <a:pt x="106696" y="345253"/>
                    <a:pt x="107702" y="345253"/>
                  </a:cubicBezTo>
                  <a:cubicBezTo>
                    <a:pt x="106696" y="345253"/>
                    <a:pt x="106696" y="345253"/>
                    <a:pt x="107702" y="345253"/>
                  </a:cubicBezTo>
                  <a:cubicBezTo>
                    <a:pt x="106696" y="345253"/>
                    <a:pt x="106696" y="345253"/>
                    <a:pt x="107702" y="345253"/>
                  </a:cubicBezTo>
                  <a:cubicBezTo>
                    <a:pt x="106696" y="345253"/>
                    <a:pt x="106696" y="345253"/>
                    <a:pt x="107702" y="345253"/>
                  </a:cubicBezTo>
                  <a:moveTo>
                    <a:pt x="197286" y="448930"/>
                  </a:moveTo>
                  <a:cubicBezTo>
                    <a:pt x="195273" y="447924"/>
                    <a:pt x="193260" y="444904"/>
                    <a:pt x="193260" y="441884"/>
                  </a:cubicBezTo>
                  <a:cubicBezTo>
                    <a:pt x="195273" y="441884"/>
                    <a:pt x="196280" y="441884"/>
                    <a:pt x="197286" y="441884"/>
                  </a:cubicBezTo>
                  <a:cubicBezTo>
                    <a:pt x="197286" y="442891"/>
                    <a:pt x="197286" y="442891"/>
                    <a:pt x="197286" y="443897"/>
                  </a:cubicBezTo>
                  <a:cubicBezTo>
                    <a:pt x="197286" y="444904"/>
                    <a:pt x="197286" y="446917"/>
                    <a:pt x="197286" y="448930"/>
                  </a:cubicBezTo>
                  <a:moveTo>
                    <a:pt x="224464" y="423766"/>
                  </a:moveTo>
                  <a:cubicBezTo>
                    <a:pt x="225470" y="421753"/>
                    <a:pt x="227483" y="419740"/>
                    <a:pt x="227483" y="417726"/>
                  </a:cubicBezTo>
                  <a:lnTo>
                    <a:pt x="227483" y="417726"/>
                  </a:lnTo>
                  <a:cubicBezTo>
                    <a:pt x="229496" y="422759"/>
                    <a:pt x="230503" y="428799"/>
                    <a:pt x="230503" y="434838"/>
                  </a:cubicBezTo>
                  <a:cubicBezTo>
                    <a:pt x="230503" y="438864"/>
                    <a:pt x="229496" y="442891"/>
                    <a:pt x="228490" y="444904"/>
                  </a:cubicBezTo>
                  <a:cubicBezTo>
                    <a:pt x="227483" y="445910"/>
                    <a:pt x="226477" y="446917"/>
                    <a:pt x="225470" y="447924"/>
                  </a:cubicBezTo>
                  <a:cubicBezTo>
                    <a:pt x="225470" y="445910"/>
                    <a:pt x="225470" y="444904"/>
                    <a:pt x="225470" y="442891"/>
                  </a:cubicBezTo>
                  <a:cubicBezTo>
                    <a:pt x="226477" y="436851"/>
                    <a:pt x="225470" y="429805"/>
                    <a:pt x="224464" y="423766"/>
                  </a:cubicBezTo>
                  <a:moveTo>
                    <a:pt x="316061" y="345253"/>
                  </a:moveTo>
                  <a:cubicBezTo>
                    <a:pt x="316061" y="345253"/>
                    <a:pt x="316061" y="345253"/>
                    <a:pt x="316061" y="345253"/>
                  </a:cubicBezTo>
                  <a:cubicBezTo>
                    <a:pt x="316061" y="345253"/>
                    <a:pt x="316061" y="345253"/>
                    <a:pt x="316061" y="345253"/>
                  </a:cubicBezTo>
                  <a:cubicBezTo>
                    <a:pt x="316061" y="345253"/>
                    <a:pt x="316061" y="345253"/>
                    <a:pt x="316061" y="345253"/>
                  </a:cubicBezTo>
                  <a:cubicBezTo>
                    <a:pt x="317067" y="345253"/>
                    <a:pt x="316061" y="347267"/>
                    <a:pt x="316061" y="349280"/>
                  </a:cubicBezTo>
                  <a:lnTo>
                    <a:pt x="309015" y="353306"/>
                  </a:lnTo>
                  <a:cubicBezTo>
                    <a:pt x="309015" y="352299"/>
                    <a:pt x="309015" y="352299"/>
                    <a:pt x="309015" y="351293"/>
                  </a:cubicBezTo>
                  <a:lnTo>
                    <a:pt x="309015" y="351293"/>
                  </a:lnTo>
                  <a:lnTo>
                    <a:pt x="309015" y="351293"/>
                  </a:lnTo>
                  <a:cubicBezTo>
                    <a:pt x="310022" y="351293"/>
                    <a:pt x="310022" y="351293"/>
                    <a:pt x="310022" y="351293"/>
                  </a:cubicBezTo>
                  <a:cubicBezTo>
                    <a:pt x="310022" y="351293"/>
                    <a:pt x="310022" y="351293"/>
                    <a:pt x="310022" y="351293"/>
                  </a:cubicBezTo>
                  <a:cubicBezTo>
                    <a:pt x="311028" y="351293"/>
                    <a:pt x="313041" y="350286"/>
                    <a:pt x="314048" y="349280"/>
                  </a:cubicBezTo>
                  <a:lnTo>
                    <a:pt x="314048" y="348273"/>
                  </a:lnTo>
                  <a:cubicBezTo>
                    <a:pt x="315054" y="347267"/>
                    <a:pt x="316061" y="346260"/>
                    <a:pt x="316061" y="345253"/>
                  </a:cubicBezTo>
                  <a:moveTo>
                    <a:pt x="340218" y="259695"/>
                  </a:moveTo>
                  <a:cubicBezTo>
                    <a:pt x="341225" y="260702"/>
                    <a:pt x="344245" y="264728"/>
                    <a:pt x="348271" y="268754"/>
                  </a:cubicBezTo>
                  <a:cubicBezTo>
                    <a:pt x="347264" y="268754"/>
                    <a:pt x="347264" y="267748"/>
                    <a:pt x="346258" y="267748"/>
                  </a:cubicBezTo>
                  <a:cubicBezTo>
                    <a:pt x="343238" y="264728"/>
                    <a:pt x="341225" y="260702"/>
                    <a:pt x="340218" y="259695"/>
                  </a:cubicBezTo>
                  <a:moveTo>
                    <a:pt x="326127" y="269761"/>
                  </a:moveTo>
                  <a:cubicBezTo>
                    <a:pt x="326127" y="269761"/>
                    <a:pt x="327133" y="270767"/>
                    <a:pt x="327133" y="271774"/>
                  </a:cubicBezTo>
                  <a:cubicBezTo>
                    <a:pt x="327133" y="271774"/>
                    <a:pt x="327133" y="271774"/>
                    <a:pt x="327133" y="271774"/>
                  </a:cubicBezTo>
                  <a:cubicBezTo>
                    <a:pt x="327133" y="270767"/>
                    <a:pt x="326127" y="269761"/>
                    <a:pt x="326127" y="269761"/>
                  </a:cubicBezTo>
                  <a:moveTo>
                    <a:pt x="65427" y="283853"/>
                  </a:moveTo>
                  <a:cubicBezTo>
                    <a:pt x="64420" y="283853"/>
                    <a:pt x="63413" y="283853"/>
                    <a:pt x="62407" y="283853"/>
                  </a:cubicBezTo>
                  <a:cubicBezTo>
                    <a:pt x="69453" y="275800"/>
                    <a:pt x="80525" y="262715"/>
                    <a:pt x="82538" y="260702"/>
                  </a:cubicBezTo>
                  <a:cubicBezTo>
                    <a:pt x="81532" y="261708"/>
                    <a:pt x="72473" y="273787"/>
                    <a:pt x="65427" y="283853"/>
                  </a:cubicBezTo>
                  <a:moveTo>
                    <a:pt x="49322" y="346260"/>
                  </a:moveTo>
                  <a:cubicBezTo>
                    <a:pt x="48315" y="346260"/>
                    <a:pt x="47308" y="346260"/>
                    <a:pt x="46302" y="346260"/>
                  </a:cubicBezTo>
                  <a:cubicBezTo>
                    <a:pt x="46302" y="349280"/>
                    <a:pt x="43282" y="352299"/>
                    <a:pt x="40263" y="352299"/>
                  </a:cubicBezTo>
                  <a:cubicBezTo>
                    <a:pt x="40263" y="352299"/>
                    <a:pt x="40263" y="352299"/>
                    <a:pt x="40263" y="352299"/>
                  </a:cubicBezTo>
                  <a:cubicBezTo>
                    <a:pt x="40263" y="352299"/>
                    <a:pt x="40263" y="352299"/>
                    <a:pt x="40263" y="352299"/>
                  </a:cubicBezTo>
                  <a:cubicBezTo>
                    <a:pt x="40263" y="352299"/>
                    <a:pt x="39256" y="352299"/>
                    <a:pt x="39256" y="351293"/>
                  </a:cubicBezTo>
                  <a:cubicBezTo>
                    <a:pt x="39256" y="351293"/>
                    <a:pt x="39256" y="351293"/>
                    <a:pt x="39256" y="351293"/>
                  </a:cubicBezTo>
                  <a:lnTo>
                    <a:pt x="39256" y="351293"/>
                  </a:lnTo>
                  <a:cubicBezTo>
                    <a:pt x="39256" y="351293"/>
                    <a:pt x="38249" y="350286"/>
                    <a:pt x="38249" y="350286"/>
                  </a:cubicBezTo>
                  <a:cubicBezTo>
                    <a:pt x="38249" y="350286"/>
                    <a:pt x="38249" y="350286"/>
                    <a:pt x="38249" y="350286"/>
                  </a:cubicBezTo>
                  <a:lnTo>
                    <a:pt x="38249" y="350286"/>
                  </a:lnTo>
                  <a:cubicBezTo>
                    <a:pt x="38249" y="350286"/>
                    <a:pt x="37243" y="349280"/>
                    <a:pt x="37243" y="349280"/>
                  </a:cubicBezTo>
                  <a:lnTo>
                    <a:pt x="37243" y="349280"/>
                  </a:lnTo>
                  <a:cubicBezTo>
                    <a:pt x="37243" y="348273"/>
                    <a:pt x="36236" y="347267"/>
                    <a:pt x="36236" y="346260"/>
                  </a:cubicBezTo>
                  <a:cubicBezTo>
                    <a:pt x="36236" y="345253"/>
                    <a:pt x="36236" y="345253"/>
                    <a:pt x="36236" y="345253"/>
                  </a:cubicBezTo>
                  <a:lnTo>
                    <a:pt x="36236" y="345253"/>
                  </a:lnTo>
                  <a:cubicBezTo>
                    <a:pt x="36236" y="345253"/>
                    <a:pt x="36236" y="345253"/>
                    <a:pt x="36236" y="345253"/>
                  </a:cubicBezTo>
                  <a:cubicBezTo>
                    <a:pt x="36236" y="344247"/>
                    <a:pt x="37243" y="342234"/>
                    <a:pt x="38249" y="341227"/>
                  </a:cubicBezTo>
                  <a:cubicBezTo>
                    <a:pt x="37243" y="340221"/>
                    <a:pt x="37243" y="340221"/>
                    <a:pt x="36236" y="339214"/>
                  </a:cubicBezTo>
                  <a:cubicBezTo>
                    <a:pt x="36236" y="339214"/>
                    <a:pt x="36236" y="339214"/>
                    <a:pt x="36236" y="339214"/>
                  </a:cubicBezTo>
                  <a:cubicBezTo>
                    <a:pt x="36236" y="339214"/>
                    <a:pt x="36236" y="339214"/>
                    <a:pt x="36236" y="339214"/>
                  </a:cubicBezTo>
                  <a:cubicBezTo>
                    <a:pt x="35230" y="338207"/>
                    <a:pt x="35230" y="337201"/>
                    <a:pt x="34223" y="336194"/>
                  </a:cubicBezTo>
                  <a:lnTo>
                    <a:pt x="34223" y="336194"/>
                  </a:lnTo>
                  <a:lnTo>
                    <a:pt x="34223" y="336194"/>
                  </a:lnTo>
                  <a:cubicBezTo>
                    <a:pt x="33217" y="334181"/>
                    <a:pt x="32210" y="332168"/>
                    <a:pt x="32210" y="330155"/>
                  </a:cubicBezTo>
                  <a:cubicBezTo>
                    <a:pt x="32210" y="329148"/>
                    <a:pt x="32210" y="327135"/>
                    <a:pt x="32210" y="326129"/>
                  </a:cubicBezTo>
                  <a:lnTo>
                    <a:pt x="32210" y="326129"/>
                  </a:lnTo>
                  <a:cubicBezTo>
                    <a:pt x="32210" y="325122"/>
                    <a:pt x="32210" y="324115"/>
                    <a:pt x="33217" y="322102"/>
                  </a:cubicBezTo>
                  <a:lnTo>
                    <a:pt x="33217" y="322102"/>
                  </a:lnTo>
                  <a:lnTo>
                    <a:pt x="33217" y="322102"/>
                  </a:lnTo>
                  <a:cubicBezTo>
                    <a:pt x="35230" y="315056"/>
                    <a:pt x="41269" y="309017"/>
                    <a:pt x="49322" y="308010"/>
                  </a:cubicBezTo>
                  <a:cubicBezTo>
                    <a:pt x="50328" y="308010"/>
                    <a:pt x="52341" y="308010"/>
                    <a:pt x="53348" y="308010"/>
                  </a:cubicBezTo>
                  <a:cubicBezTo>
                    <a:pt x="54354" y="304991"/>
                    <a:pt x="56368" y="303984"/>
                    <a:pt x="59387" y="302977"/>
                  </a:cubicBezTo>
                  <a:cubicBezTo>
                    <a:pt x="60394" y="302977"/>
                    <a:pt x="60394" y="302977"/>
                    <a:pt x="61400" y="302977"/>
                  </a:cubicBezTo>
                  <a:cubicBezTo>
                    <a:pt x="62407" y="303984"/>
                    <a:pt x="63413" y="305997"/>
                    <a:pt x="63413" y="307004"/>
                  </a:cubicBezTo>
                  <a:cubicBezTo>
                    <a:pt x="63413" y="309017"/>
                    <a:pt x="63413" y="311030"/>
                    <a:pt x="62407" y="312037"/>
                  </a:cubicBezTo>
                  <a:cubicBezTo>
                    <a:pt x="65427" y="315056"/>
                    <a:pt x="67440" y="319083"/>
                    <a:pt x="67440" y="323109"/>
                  </a:cubicBezTo>
                  <a:cubicBezTo>
                    <a:pt x="68446" y="335188"/>
                    <a:pt x="60394" y="345253"/>
                    <a:pt x="49322" y="346260"/>
                  </a:cubicBezTo>
                  <a:moveTo>
                    <a:pt x="203326" y="81532"/>
                  </a:moveTo>
                  <a:cubicBezTo>
                    <a:pt x="206345" y="81532"/>
                    <a:pt x="208359" y="81532"/>
                    <a:pt x="211378" y="81532"/>
                  </a:cubicBezTo>
                  <a:cubicBezTo>
                    <a:pt x="214398" y="81532"/>
                    <a:pt x="217418" y="81532"/>
                    <a:pt x="219431" y="81532"/>
                  </a:cubicBezTo>
                  <a:cubicBezTo>
                    <a:pt x="225470" y="87572"/>
                    <a:pt x="239562" y="95624"/>
                    <a:pt x="253654" y="98644"/>
                  </a:cubicBezTo>
                  <a:cubicBezTo>
                    <a:pt x="245601" y="98644"/>
                    <a:pt x="231510" y="97637"/>
                    <a:pt x="229496" y="95624"/>
                  </a:cubicBezTo>
                  <a:cubicBezTo>
                    <a:pt x="229496" y="100657"/>
                    <a:pt x="240569" y="106696"/>
                    <a:pt x="247615" y="107703"/>
                  </a:cubicBezTo>
                  <a:cubicBezTo>
                    <a:pt x="241575" y="108710"/>
                    <a:pt x="236542" y="107703"/>
                    <a:pt x="231510" y="105690"/>
                  </a:cubicBezTo>
                  <a:cubicBezTo>
                    <a:pt x="233523" y="109716"/>
                    <a:pt x="236542" y="111729"/>
                    <a:pt x="241575" y="113742"/>
                  </a:cubicBezTo>
                  <a:cubicBezTo>
                    <a:pt x="236542" y="119782"/>
                    <a:pt x="226477" y="123808"/>
                    <a:pt x="216411" y="122802"/>
                  </a:cubicBezTo>
                  <a:cubicBezTo>
                    <a:pt x="218424" y="125821"/>
                    <a:pt x="223457" y="127834"/>
                    <a:pt x="227483" y="126828"/>
                  </a:cubicBezTo>
                  <a:cubicBezTo>
                    <a:pt x="219431" y="139913"/>
                    <a:pt x="211378" y="154005"/>
                    <a:pt x="210372" y="173130"/>
                  </a:cubicBezTo>
                  <a:cubicBezTo>
                    <a:pt x="208359" y="154005"/>
                    <a:pt x="201313" y="139913"/>
                    <a:pt x="193260" y="126828"/>
                  </a:cubicBezTo>
                  <a:cubicBezTo>
                    <a:pt x="197286" y="126828"/>
                    <a:pt x="202319" y="125821"/>
                    <a:pt x="204332" y="122802"/>
                  </a:cubicBezTo>
                  <a:cubicBezTo>
                    <a:pt x="194267" y="123808"/>
                    <a:pt x="184201" y="119782"/>
                    <a:pt x="179168" y="113742"/>
                  </a:cubicBezTo>
                  <a:cubicBezTo>
                    <a:pt x="184201" y="111729"/>
                    <a:pt x="186214" y="109716"/>
                    <a:pt x="189234" y="105690"/>
                  </a:cubicBezTo>
                  <a:cubicBezTo>
                    <a:pt x="184201" y="107703"/>
                    <a:pt x="179168" y="108710"/>
                    <a:pt x="173129" y="107703"/>
                  </a:cubicBezTo>
                  <a:cubicBezTo>
                    <a:pt x="180175" y="106696"/>
                    <a:pt x="191247" y="100657"/>
                    <a:pt x="191247" y="95624"/>
                  </a:cubicBezTo>
                  <a:cubicBezTo>
                    <a:pt x="189234" y="97637"/>
                    <a:pt x="175142" y="98644"/>
                    <a:pt x="167090" y="98644"/>
                  </a:cubicBezTo>
                  <a:cubicBezTo>
                    <a:pt x="183195" y="95624"/>
                    <a:pt x="197286" y="88578"/>
                    <a:pt x="203326" y="81532"/>
                  </a:cubicBezTo>
                  <a:moveTo>
                    <a:pt x="84551" y="349280"/>
                  </a:moveTo>
                  <a:lnTo>
                    <a:pt x="84551" y="349280"/>
                  </a:lnTo>
                  <a:lnTo>
                    <a:pt x="84551" y="349280"/>
                  </a:lnTo>
                  <a:lnTo>
                    <a:pt x="84551" y="349280"/>
                  </a:lnTo>
                  <a:close/>
                  <a:moveTo>
                    <a:pt x="87571" y="338207"/>
                  </a:moveTo>
                  <a:cubicBezTo>
                    <a:pt x="87571" y="338207"/>
                    <a:pt x="86564" y="338207"/>
                    <a:pt x="87571" y="338207"/>
                  </a:cubicBezTo>
                  <a:cubicBezTo>
                    <a:pt x="86564" y="338207"/>
                    <a:pt x="86564" y="338207"/>
                    <a:pt x="87571" y="338207"/>
                  </a:cubicBezTo>
                  <a:cubicBezTo>
                    <a:pt x="87571" y="338207"/>
                    <a:pt x="87571" y="338207"/>
                    <a:pt x="87571" y="338207"/>
                  </a:cubicBezTo>
                  <a:moveTo>
                    <a:pt x="301969" y="366391"/>
                  </a:moveTo>
                  <a:cubicBezTo>
                    <a:pt x="301969" y="367398"/>
                    <a:pt x="301969" y="367398"/>
                    <a:pt x="301969" y="366391"/>
                  </a:cubicBezTo>
                  <a:cubicBezTo>
                    <a:pt x="301969" y="367398"/>
                    <a:pt x="301969" y="366391"/>
                    <a:pt x="301969" y="366391"/>
                  </a:cubicBezTo>
                  <a:cubicBezTo>
                    <a:pt x="301969" y="365385"/>
                    <a:pt x="301969" y="365385"/>
                    <a:pt x="301969" y="365385"/>
                  </a:cubicBezTo>
                  <a:cubicBezTo>
                    <a:pt x="301969" y="365385"/>
                    <a:pt x="301969" y="366391"/>
                    <a:pt x="301969" y="366391"/>
                  </a:cubicBezTo>
                  <a:moveTo>
                    <a:pt x="301969" y="367398"/>
                  </a:moveTo>
                  <a:cubicBezTo>
                    <a:pt x="301969" y="368405"/>
                    <a:pt x="301969" y="368405"/>
                    <a:pt x="301969" y="369411"/>
                  </a:cubicBezTo>
                  <a:cubicBezTo>
                    <a:pt x="301969" y="369411"/>
                    <a:pt x="301969" y="369411"/>
                    <a:pt x="301969" y="369411"/>
                  </a:cubicBezTo>
                  <a:cubicBezTo>
                    <a:pt x="301969" y="368405"/>
                    <a:pt x="301969" y="368405"/>
                    <a:pt x="301969" y="367398"/>
                  </a:cubicBezTo>
                  <a:lnTo>
                    <a:pt x="301969" y="367398"/>
                  </a:lnTo>
                  <a:close/>
                  <a:moveTo>
                    <a:pt x="426783" y="194268"/>
                  </a:moveTo>
                  <a:cubicBezTo>
                    <a:pt x="421750" y="191248"/>
                    <a:pt x="412691" y="190242"/>
                    <a:pt x="403632" y="190242"/>
                  </a:cubicBezTo>
                  <a:cubicBezTo>
                    <a:pt x="417724" y="185209"/>
                    <a:pt x="426783" y="175143"/>
                    <a:pt x="427789" y="166084"/>
                  </a:cubicBezTo>
                  <a:cubicBezTo>
                    <a:pt x="420743" y="164071"/>
                    <a:pt x="412691" y="165077"/>
                    <a:pt x="406652" y="166084"/>
                  </a:cubicBezTo>
                  <a:cubicBezTo>
                    <a:pt x="413698" y="161051"/>
                    <a:pt x="424770" y="151992"/>
                    <a:pt x="423763" y="137900"/>
                  </a:cubicBezTo>
                  <a:cubicBezTo>
                    <a:pt x="416717" y="135887"/>
                    <a:pt x="405645" y="140920"/>
                    <a:pt x="399606" y="142933"/>
                  </a:cubicBezTo>
                  <a:cubicBezTo>
                    <a:pt x="415711" y="133874"/>
                    <a:pt x="421750" y="112736"/>
                    <a:pt x="412691" y="100657"/>
                  </a:cubicBezTo>
                  <a:cubicBezTo>
                    <a:pt x="407658" y="103677"/>
                    <a:pt x="384507" y="126828"/>
                    <a:pt x="381488" y="129847"/>
                  </a:cubicBezTo>
                  <a:cubicBezTo>
                    <a:pt x="393566" y="116762"/>
                    <a:pt x="398599" y="106696"/>
                    <a:pt x="402625" y="97637"/>
                  </a:cubicBezTo>
                  <a:cubicBezTo>
                    <a:pt x="406652" y="87572"/>
                    <a:pt x="406652" y="70460"/>
                    <a:pt x="394573" y="64420"/>
                  </a:cubicBezTo>
                  <a:cubicBezTo>
                    <a:pt x="388533" y="77506"/>
                    <a:pt x="368402" y="111729"/>
                    <a:pt x="356323" y="125821"/>
                  </a:cubicBezTo>
                  <a:cubicBezTo>
                    <a:pt x="355317" y="124815"/>
                    <a:pt x="354310" y="123808"/>
                    <a:pt x="352297" y="122802"/>
                  </a:cubicBezTo>
                  <a:cubicBezTo>
                    <a:pt x="349277" y="131861"/>
                    <a:pt x="341225" y="142933"/>
                    <a:pt x="334179" y="147966"/>
                  </a:cubicBezTo>
                  <a:cubicBezTo>
                    <a:pt x="334179" y="146959"/>
                    <a:pt x="333172" y="144946"/>
                    <a:pt x="332166" y="142933"/>
                  </a:cubicBezTo>
                  <a:cubicBezTo>
                    <a:pt x="324113" y="155012"/>
                    <a:pt x="303982" y="170110"/>
                    <a:pt x="297943" y="180176"/>
                  </a:cubicBezTo>
                  <a:cubicBezTo>
                    <a:pt x="292910" y="187222"/>
                    <a:pt x="292910" y="194268"/>
                    <a:pt x="299956" y="201314"/>
                  </a:cubicBezTo>
                  <a:cubicBezTo>
                    <a:pt x="302976" y="204334"/>
                    <a:pt x="308008" y="209367"/>
                    <a:pt x="303982" y="216412"/>
                  </a:cubicBezTo>
                  <a:cubicBezTo>
                    <a:pt x="295930" y="227485"/>
                    <a:pt x="279825" y="227485"/>
                    <a:pt x="274792" y="217419"/>
                  </a:cubicBezTo>
                  <a:cubicBezTo>
                    <a:pt x="285864" y="216412"/>
                    <a:pt x="288884" y="203327"/>
                    <a:pt x="281838" y="195275"/>
                  </a:cubicBezTo>
                  <a:cubicBezTo>
                    <a:pt x="278818" y="200307"/>
                    <a:pt x="272779" y="202321"/>
                    <a:pt x="266739" y="200307"/>
                  </a:cubicBezTo>
                  <a:cubicBezTo>
                    <a:pt x="262713" y="198294"/>
                    <a:pt x="259693" y="196281"/>
                    <a:pt x="257680" y="194268"/>
                  </a:cubicBezTo>
                  <a:cubicBezTo>
                    <a:pt x="266739" y="197288"/>
                    <a:pt x="273785" y="192255"/>
                    <a:pt x="272779" y="183196"/>
                  </a:cubicBezTo>
                  <a:cubicBezTo>
                    <a:pt x="265733" y="189235"/>
                    <a:pt x="258687" y="183196"/>
                    <a:pt x="257680" y="182189"/>
                  </a:cubicBezTo>
                  <a:cubicBezTo>
                    <a:pt x="252647" y="177156"/>
                    <a:pt x="251641" y="171117"/>
                    <a:pt x="253654" y="162058"/>
                  </a:cubicBezTo>
                  <a:cubicBezTo>
                    <a:pt x="255667" y="154005"/>
                    <a:pt x="262713" y="141926"/>
                    <a:pt x="268752" y="137900"/>
                  </a:cubicBezTo>
                  <a:cubicBezTo>
                    <a:pt x="269759" y="138907"/>
                    <a:pt x="270766" y="139913"/>
                    <a:pt x="272779" y="139913"/>
                  </a:cubicBezTo>
                  <a:cubicBezTo>
                    <a:pt x="274792" y="139913"/>
                    <a:pt x="276805" y="137900"/>
                    <a:pt x="278818" y="137900"/>
                  </a:cubicBezTo>
                  <a:cubicBezTo>
                    <a:pt x="283851" y="135887"/>
                    <a:pt x="289890" y="137900"/>
                    <a:pt x="292910" y="139913"/>
                  </a:cubicBezTo>
                  <a:cubicBezTo>
                    <a:pt x="298949" y="143939"/>
                    <a:pt x="297943" y="147966"/>
                    <a:pt x="297943" y="150985"/>
                  </a:cubicBezTo>
                  <a:cubicBezTo>
                    <a:pt x="307002" y="145953"/>
                    <a:pt x="303982" y="136893"/>
                    <a:pt x="291903" y="133874"/>
                  </a:cubicBezTo>
                  <a:cubicBezTo>
                    <a:pt x="299956" y="133874"/>
                    <a:pt x="307002" y="140920"/>
                    <a:pt x="309015" y="142933"/>
                  </a:cubicBezTo>
                  <a:cubicBezTo>
                    <a:pt x="313041" y="145953"/>
                    <a:pt x="320087" y="144946"/>
                    <a:pt x="324113" y="143939"/>
                  </a:cubicBezTo>
                  <a:cubicBezTo>
                    <a:pt x="331159" y="140920"/>
                    <a:pt x="333172" y="131861"/>
                    <a:pt x="331159" y="129847"/>
                  </a:cubicBezTo>
                  <a:cubicBezTo>
                    <a:pt x="330153" y="132867"/>
                    <a:pt x="328140" y="135887"/>
                    <a:pt x="324113" y="135887"/>
                  </a:cubicBezTo>
                  <a:cubicBezTo>
                    <a:pt x="318074" y="136893"/>
                    <a:pt x="312035" y="133874"/>
                    <a:pt x="307002" y="131861"/>
                  </a:cubicBezTo>
                  <a:cubicBezTo>
                    <a:pt x="302976" y="129847"/>
                    <a:pt x="296936" y="128841"/>
                    <a:pt x="291903" y="128841"/>
                  </a:cubicBezTo>
                  <a:cubicBezTo>
                    <a:pt x="299956" y="123808"/>
                    <a:pt x="313041" y="124815"/>
                    <a:pt x="318074" y="131861"/>
                  </a:cubicBezTo>
                  <a:cubicBezTo>
                    <a:pt x="321094" y="129847"/>
                    <a:pt x="322100" y="127834"/>
                    <a:pt x="323107" y="122802"/>
                  </a:cubicBezTo>
                  <a:cubicBezTo>
                    <a:pt x="325120" y="110723"/>
                    <a:pt x="316061" y="104683"/>
                    <a:pt x="305995" y="104683"/>
                  </a:cubicBezTo>
                  <a:cubicBezTo>
                    <a:pt x="305995" y="101664"/>
                    <a:pt x="303982" y="100657"/>
                    <a:pt x="300962" y="100657"/>
                  </a:cubicBezTo>
                  <a:cubicBezTo>
                    <a:pt x="300962" y="99650"/>
                    <a:pt x="300962" y="98644"/>
                    <a:pt x="299956" y="97637"/>
                  </a:cubicBezTo>
                  <a:cubicBezTo>
                    <a:pt x="299956" y="97637"/>
                    <a:pt x="300962" y="97637"/>
                    <a:pt x="300962" y="97637"/>
                  </a:cubicBezTo>
                  <a:cubicBezTo>
                    <a:pt x="311028" y="96631"/>
                    <a:pt x="321094" y="93611"/>
                    <a:pt x="326127" y="88578"/>
                  </a:cubicBezTo>
                  <a:cubicBezTo>
                    <a:pt x="335186" y="78512"/>
                    <a:pt x="321094" y="66434"/>
                    <a:pt x="326127" y="56368"/>
                  </a:cubicBezTo>
                  <a:cubicBezTo>
                    <a:pt x="331159" y="58381"/>
                    <a:pt x="335186" y="61401"/>
                    <a:pt x="342232" y="62407"/>
                  </a:cubicBezTo>
                  <a:cubicBezTo>
                    <a:pt x="343238" y="63414"/>
                    <a:pt x="343238" y="66434"/>
                    <a:pt x="344245" y="68447"/>
                  </a:cubicBezTo>
                  <a:cubicBezTo>
                    <a:pt x="346258" y="79519"/>
                    <a:pt x="335186" y="81532"/>
                    <a:pt x="338205" y="93611"/>
                  </a:cubicBezTo>
                  <a:cubicBezTo>
                    <a:pt x="339212" y="98644"/>
                    <a:pt x="343238" y="100657"/>
                    <a:pt x="345251" y="106696"/>
                  </a:cubicBezTo>
                  <a:cubicBezTo>
                    <a:pt x="345251" y="106696"/>
                    <a:pt x="346258" y="111729"/>
                    <a:pt x="342232" y="114749"/>
                  </a:cubicBezTo>
                  <a:cubicBezTo>
                    <a:pt x="351291" y="114749"/>
                    <a:pt x="356323" y="107703"/>
                    <a:pt x="353304" y="100657"/>
                  </a:cubicBezTo>
                  <a:cubicBezTo>
                    <a:pt x="352297" y="97637"/>
                    <a:pt x="349277" y="94618"/>
                    <a:pt x="349277" y="91598"/>
                  </a:cubicBezTo>
                  <a:cubicBezTo>
                    <a:pt x="353304" y="97637"/>
                    <a:pt x="357330" y="97637"/>
                    <a:pt x="364376" y="95624"/>
                  </a:cubicBezTo>
                  <a:cubicBezTo>
                    <a:pt x="367396" y="94618"/>
                    <a:pt x="368402" y="99650"/>
                    <a:pt x="366389" y="102670"/>
                  </a:cubicBezTo>
                  <a:cubicBezTo>
                    <a:pt x="371422" y="99650"/>
                    <a:pt x="372428" y="95624"/>
                    <a:pt x="372428" y="92604"/>
                  </a:cubicBezTo>
                  <a:cubicBezTo>
                    <a:pt x="372428" y="87572"/>
                    <a:pt x="368402" y="85558"/>
                    <a:pt x="365382" y="86565"/>
                  </a:cubicBezTo>
                  <a:cubicBezTo>
                    <a:pt x="363369" y="86565"/>
                    <a:pt x="359343" y="89585"/>
                    <a:pt x="358337" y="85558"/>
                  </a:cubicBezTo>
                  <a:cubicBezTo>
                    <a:pt x="357330" y="78512"/>
                    <a:pt x="368402" y="78512"/>
                    <a:pt x="366389" y="67440"/>
                  </a:cubicBezTo>
                  <a:cubicBezTo>
                    <a:pt x="365382" y="61401"/>
                    <a:pt x="359343" y="58381"/>
                    <a:pt x="349277" y="57374"/>
                  </a:cubicBezTo>
                  <a:cubicBezTo>
                    <a:pt x="348271" y="56368"/>
                    <a:pt x="346258" y="54355"/>
                    <a:pt x="344245" y="52342"/>
                  </a:cubicBezTo>
                  <a:cubicBezTo>
                    <a:pt x="338205" y="43283"/>
                    <a:pt x="333172" y="41269"/>
                    <a:pt x="330153" y="43283"/>
                  </a:cubicBezTo>
                  <a:cubicBezTo>
                    <a:pt x="326127" y="45296"/>
                    <a:pt x="324113" y="47309"/>
                    <a:pt x="321094" y="49322"/>
                  </a:cubicBezTo>
                  <a:cubicBezTo>
                    <a:pt x="319081" y="50328"/>
                    <a:pt x="316061" y="51335"/>
                    <a:pt x="314048" y="53348"/>
                  </a:cubicBezTo>
                  <a:cubicBezTo>
                    <a:pt x="310022" y="58381"/>
                    <a:pt x="314048" y="67440"/>
                    <a:pt x="316061" y="72473"/>
                  </a:cubicBezTo>
                  <a:cubicBezTo>
                    <a:pt x="317067" y="75493"/>
                    <a:pt x="321094" y="82539"/>
                    <a:pt x="319081" y="87572"/>
                  </a:cubicBezTo>
                  <a:cubicBezTo>
                    <a:pt x="317067" y="93611"/>
                    <a:pt x="307002" y="97637"/>
                    <a:pt x="300962" y="98644"/>
                  </a:cubicBezTo>
                  <a:cubicBezTo>
                    <a:pt x="300962" y="98644"/>
                    <a:pt x="299956" y="98644"/>
                    <a:pt x="299956" y="98644"/>
                  </a:cubicBezTo>
                  <a:lnTo>
                    <a:pt x="299956" y="96631"/>
                  </a:lnTo>
                  <a:cubicBezTo>
                    <a:pt x="301969" y="93611"/>
                    <a:pt x="302976" y="89585"/>
                    <a:pt x="304989" y="86565"/>
                  </a:cubicBezTo>
                  <a:cubicBezTo>
                    <a:pt x="309015" y="75493"/>
                    <a:pt x="302976" y="71466"/>
                    <a:pt x="293917" y="69453"/>
                  </a:cubicBezTo>
                  <a:cubicBezTo>
                    <a:pt x="292910" y="68447"/>
                    <a:pt x="291903" y="68447"/>
                    <a:pt x="289890" y="69453"/>
                  </a:cubicBezTo>
                  <a:lnTo>
                    <a:pt x="289890" y="69453"/>
                  </a:lnTo>
                  <a:lnTo>
                    <a:pt x="289890" y="71466"/>
                  </a:lnTo>
                  <a:lnTo>
                    <a:pt x="288884" y="71466"/>
                  </a:lnTo>
                  <a:lnTo>
                    <a:pt x="288884" y="69453"/>
                  </a:lnTo>
                  <a:lnTo>
                    <a:pt x="288884" y="69453"/>
                  </a:lnTo>
                  <a:cubicBezTo>
                    <a:pt x="289890" y="68447"/>
                    <a:pt x="289890" y="67440"/>
                    <a:pt x="289890" y="66434"/>
                  </a:cubicBezTo>
                  <a:cubicBezTo>
                    <a:pt x="289890" y="65427"/>
                    <a:pt x="289890" y="64420"/>
                    <a:pt x="288884" y="63414"/>
                  </a:cubicBezTo>
                  <a:lnTo>
                    <a:pt x="289890" y="63414"/>
                  </a:lnTo>
                  <a:lnTo>
                    <a:pt x="288884" y="62407"/>
                  </a:lnTo>
                  <a:cubicBezTo>
                    <a:pt x="288884" y="62407"/>
                    <a:pt x="287877" y="61401"/>
                    <a:pt x="287877" y="60394"/>
                  </a:cubicBezTo>
                  <a:cubicBezTo>
                    <a:pt x="287877" y="60394"/>
                    <a:pt x="286871" y="59388"/>
                    <a:pt x="286871" y="59388"/>
                  </a:cubicBezTo>
                  <a:cubicBezTo>
                    <a:pt x="286871" y="59388"/>
                    <a:pt x="287877" y="59388"/>
                    <a:pt x="287877" y="60394"/>
                  </a:cubicBezTo>
                  <a:cubicBezTo>
                    <a:pt x="288884" y="61401"/>
                    <a:pt x="288884" y="61401"/>
                    <a:pt x="289890" y="61401"/>
                  </a:cubicBezTo>
                  <a:lnTo>
                    <a:pt x="290897" y="61401"/>
                  </a:lnTo>
                  <a:lnTo>
                    <a:pt x="290897" y="51335"/>
                  </a:lnTo>
                  <a:lnTo>
                    <a:pt x="289890" y="51335"/>
                  </a:lnTo>
                  <a:cubicBezTo>
                    <a:pt x="289890" y="51335"/>
                    <a:pt x="288884" y="52342"/>
                    <a:pt x="287877" y="52342"/>
                  </a:cubicBezTo>
                  <a:cubicBezTo>
                    <a:pt x="287877" y="52342"/>
                    <a:pt x="286871" y="53348"/>
                    <a:pt x="286871" y="53348"/>
                  </a:cubicBezTo>
                  <a:cubicBezTo>
                    <a:pt x="286871" y="53348"/>
                    <a:pt x="286871" y="52342"/>
                    <a:pt x="287877" y="52342"/>
                  </a:cubicBezTo>
                  <a:cubicBezTo>
                    <a:pt x="287877" y="51335"/>
                    <a:pt x="288884" y="51335"/>
                    <a:pt x="288884" y="50328"/>
                  </a:cubicBezTo>
                  <a:lnTo>
                    <a:pt x="289890" y="49322"/>
                  </a:lnTo>
                  <a:lnTo>
                    <a:pt x="279825" y="49322"/>
                  </a:lnTo>
                  <a:lnTo>
                    <a:pt x="280831" y="50328"/>
                  </a:lnTo>
                  <a:cubicBezTo>
                    <a:pt x="280831" y="50328"/>
                    <a:pt x="281838" y="51335"/>
                    <a:pt x="281838" y="52342"/>
                  </a:cubicBezTo>
                  <a:cubicBezTo>
                    <a:pt x="281838" y="52342"/>
                    <a:pt x="282844" y="53348"/>
                    <a:pt x="282844" y="53348"/>
                  </a:cubicBezTo>
                  <a:cubicBezTo>
                    <a:pt x="282844" y="53348"/>
                    <a:pt x="281838" y="53348"/>
                    <a:pt x="281838" y="52342"/>
                  </a:cubicBezTo>
                  <a:cubicBezTo>
                    <a:pt x="280831" y="51335"/>
                    <a:pt x="280831" y="51335"/>
                    <a:pt x="279825" y="51335"/>
                  </a:cubicBezTo>
                  <a:lnTo>
                    <a:pt x="278818" y="51335"/>
                  </a:lnTo>
                  <a:lnTo>
                    <a:pt x="278818" y="61401"/>
                  </a:lnTo>
                  <a:lnTo>
                    <a:pt x="279825" y="60394"/>
                  </a:lnTo>
                  <a:cubicBezTo>
                    <a:pt x="279825" y="60394"/>
                    <a:pt x="280831" y="59388"/>
                    <a:pt x="281838" y="59388"/>
                  </a:cubicBezTo>
                  <a:cubicBezTo>
                    <a:pt x="281838" y="59388"/>
                    <a:pt x="282844" y="58381"/>
                    <a:pt x="282844" y="58381"/>
                  </a:cubicBezTo>
                  <a:cubicBezTo>
                    <a:pt x="282844" y="58381"/>
                    <a:pt x="282844" y="59388"/>
                    <a:pt x="281838" y="59388"/>
                  </a:cubicBezTo>
                  <a:cubicBezTo>
                    <a:pt x="280831" y="60394"/>
                    <a:pt x="280831" y="60394"/>
                    <a:pt x="280831" y="61401"/>
                  </a:cubicBezTo>
                  <a:lnTo>
                    <a:pt x="279825" y="62407"/>
                  </a:lnTo>
                  <a:lnTo>
                    <a:pt x="280831" y="62407"/>
                  </a:lnTo>
                  <a:cubicBezTo>
                    <a:pt x="279825" y="63414"/>
                    <a:pt x="279825" y="64420"/>
                    <a:pt x="279825" y="65427"/>
                  </a:cubicBezTo>
                  <a:cubicBezTo>
                    <a:pt x="279825" y="66434"/>
                    <a:pt x="280831" y="67440"/>
                    <a:pt x="280831" y="68447"/>
                  </a:cubicBezTo>
                  <a:lnTo>
                    <a:pt x="280831" y="68447"/>
                  </a:lnTo>
                  <a:lnTo>
                    <a:pt x="280831" y="70460"/>
                  </a:lnTo>
                  <a:lnTo>
                    <a:pt x="279825" y="70460"/>
                  </a:lnTo>
                  <a:lnTo>
                    <a:pt x="279825" y="68447"/>
                  </a:lnTo>
                  <a:lnTo>
                    <a:pt x="279825" y="68447"/>
                  </a:lnTo>
                  <a:cubicBezTo>
                    <a:pt x="277811" y="68447"/>
                    <a:pt x="276805" y="68447"/>
                    <a:pt x="275798" y="68447"/>
                  </a:cubicBezTo>
                  <a:cubicBezTo>
                    <a:pt x="266739" y="70460"/>
                    <a:pt x="260700" y="74486"/>
                    <a:pt x="264726" y="85558"/>
                  </a:cubicBezTo>
                  <a:cubicBezTo>
                    <a:pt x="265733" y="88578"/>
                    <a:pt x="267746" y="92604"/>
                    <a:pt x="269759" y="95624"/>
                  </a:cubicBezTo>
                  <a:lnTo>
                    <a:pt x="269759" y="96631"/>
                  </a:lnTo>
                  <a:cubicBezTo>
                    <a:pt x="260700" y="93611"/>
                    <a:pt x="244595" y="83545"/>
                    <a:pt x="239562" y="77506"/>
                  </a:cubicBezTo>
                  <a:cubicBezTo>
                    <a:pt x="238556" y="76499"/>
                    <a:pt x="238556" y="76499"/>
                    <a:pt x="238556" y="76499"/>
                  </a:cubicBezTo>
                  <a:lnTo>
                    <a:pt x="238556" y="69453"/>
                  </a:lnTo>
                  <a:cubicBezTo>
                    <a:pt x="241575" y="64420"/>
                    <a:pt x="244595" y="57374"/>
                    <a:pt x="246608" y="51335"/>
                  </a:cubicBezTo>
                  <a:cubicBezTo>
                    <a:pt x="252647" y="36237"/>
                    <a:pt x="243588" y="29191"/>
                    <a:pt x="230503" y="26171"/>
                  </a:cubicBezTo>
                  <a:cubicBezTo>
                    <a:pt x="229496" y="25164"/>
                    <a:pt x="227483" y="25164"/>
                    <a:pt x="225470" y="25164"/>
                  </a:cubicBezTo>
                  <a:lnTo>
                    <a:pt x="225470" y="28184"/>
                  </a:lnTo>
                  <a:lnTo>
                    <a:pt x="222450" y="28184"/>
                  </a:lnTo>
                  <a:lnTo>
                    <a:pt x="222450" y="25164"/>
                  </a:lnTo>
                  <a:cubicBezTo>
                    <a:pt x="221444" y="25164"/>
                    <a:pt x="221444" y="25164"/>
                    <a:pt x="220437" y="25164"/>
                  </a:cubicBezTo>
                  <a:cubicBezTo>
                    <a:pt x="222450" y="24158"/>
                    <a:pt x="223457" y="22145"/>
                    <a:pt x="223457" y="19125"/>
                  </a:cubicBezTo>
                  <a:cubicBezTo>
                    <a:pt x="223457" y="17112"/>
                    <a:pt x="222450" y="15099"/>
                    <a:pt x="221444" y="14092"/>
                  </a:cubicBezTo>
                  <a:lnTo>
                    <a:pt x="223457" y="14092"/>
                  </a:lnTo>
                  <a:cubicBezTo>
                    <a:pt x="222450" y="13085"/>
                    <a:pt x="219431" y="10066"/>
                    <a:pt x="219431" y="9059"/>
                  </a:cubicBezTo>
                  <a:cubicBezTo>
                    <a:pt x="221444" y="9059"/>
                    <a:pt x="223457" y="12079"/>
                    <a:pt x="224464" y="13085"/>
                  </a:cubicBezTo>
                  <a:lnTo>
                    <a:pt x="224464" y="1007"/>
                  </a:lnTo>
                  <a:cubicBezTo>
                    <a:pt x="223457" y="2013"/>
                    <a:pt x="220437" y="4026"/>
                    <a:pt x="219431" y="5033"/>
                  </a:cubicBezTo>
                  <a:cubicBezTo>
                    <a:pt x="219431" y="3020"/>
                    <a:pt x="222450" y="1007"/>
                    <a:pt x="223457" y="0"/>
                  </a:cubicBezTo>
                  <a:lnTo>
                    <a:pt x="210372" y="0"/>
                  </a:lnTo>
                  <a:cubicBezTo>
                    <a:pt x="211378" y="1007"/>
                    <a:pt x="213391" y="4026"/>
                    <a:pt x="214398" y="5033"/>
                  </a:cubicBezTo>
                  <a:cubicBezTo>
                    <a:pt x="212385" y="5033"/>
                    <a:pt x="210372" y="2013"/>
                    <a:pt x="209365" y="1007"/>
                  </a:cubicBezTo>
                  <a:lnTo>
                    <a:pt x="209365" y="14092"/>
                  </a:lnTo>
                  <a:cubicBezTo>
                    <a:pt x="210372" y="13085"/>
                    <a:pt x="213391" y="11072"/>
                    <a:pt x="214398" y="10066"/>
                  </a:cubicBezTo>
                  <a:cubicBezTo>
                    <a:pt x="214398" y="12079"/>
                    <a:pt x="211378" y="14092"/>
                    <a:pt x="210372" y="15099"/>
                  </a:cubicBezTo>
                  <a:lnTo>
                    <a:pt x="212385" y="15099"/>
                  </a:lnTo>
                  <a:cubicBezTo>
                    <a:pt x="211378" y="16105"/>
                    <a:pt x="210372" y="18118"/>
                    <a:pt x="210372" y="20131"/>
                  </a:cubicBezTo>
                  <a:cubicBezTo>
                    <a:pt x="210372" y="22145"/>
                    <a:pt x="211378" y="25164"/>
                    <a:pt x="213391" y="26171"/>
                  </a:cubicBezTo>
                  <a:cubicBezTo>
                    <a:pt x="213391" y="26171"/>
                    <a:pt x="212385" y="26171"/>
                    <a:pt x="211378" y="26171"/>
                  </a:cubicBezTo>
                  <a:lnTo>
                    <a:pt x="211378" y="29191"/>
                  </a:lnTo>
                  <a:lnTo>
                    <a:pt x="208359" y="29191"/>
                  </a:lnTo>
                  <a:lnTo>
                    <a:pt x="208359" y="26171"/>
                  </a:lnTo>
                  <a:cubicBezTo>
                    <a:pt x="206345" y="25164"/>
                    <a:pt x="204332" y="26171"/>
                    <a:pt x="203326" y="27177"/>
                  </a:cubicBezTo>
                  <a:cubicBezTo>
                    <a:pt x="190240" y="30197"/>
                    <a:pt x="181181" y="36237"/>
                    <a:pt x="187221" y="52342"/>
                  </a:cubicBezTo>
                  <a:cubicBezTo>
                    <a:pt x="189234" y="58381"/>
                    <a:pt x="192254" y="64420"/>
                    <a:pt x="195273" y="70460"/>
                  </a:cubicBezTo>
                  <a:lnTo>
                    <a:pt x="195273" y="77506"/>
                  </a:lnTo>
                  <a:cubicBezTo>
                    <a:pt x="195273" y="77506"/>
                    <a:pt x="194267" y="78512"/>
                    <a:pt x="194267" y="78512"/>
                  </a:cubicBezTo>
                  <a:cubicBezTo>
                    <a:pt x="190240" y="84552"/>
                    <a:pt x="173129" y="94618"/>
                    <a:pt x="164070" y="97637"/>
                  </a:cubicBezTo>
                  <a:lnTo>
                    <a:pt x="164070" y="96631"/>
                  </a:lnTo>
                  <a:cubicBezTo>
                    <a:pt x="166083" y="93611"/>
                    <a:pt x="167090" y="89585"/>
                    <a:pt x="169103" y="86565"/>
                  </a:cubicBezTo>
                  <a:cubicBezTo>
                    <a:pt x="173129" y="75493"/>
                    <a:pt x="167090" y="71466"/>
                    <a:pt x="158030" y="69453"/>
                  </a:cubicBezTo>
                  <a:cubicBezTo>
                    <a:pt x="157024" y="68447"/>
                    <a:pt x="156017" y="68447"/>
                    <a:pt x="154004" y="69453"/>
                  </a:cubicBezTo>
                  <a:lnTo>
                    <a:pt x="154004" y="69453"/>
                  </a:lnTo>
                  <a:lnTo>
                    <a:pt x="154004" y="71466"/>
                  </a:lnTo>
                  <a:lnTo>
                    <a:pt x="152998" y="71466"/>
                  </a:lnTo>
                  <a:lnTo>
                    <a:pt x="152998" y="69453"/>
                  </a:lnTo>
                  <a:lnTo>
                    <a:pt x="152998" y="69453"/>
                  </a:lnTo>
                  <a:cubicBezTo>
                    <a:pt x="154004" y="68447"/>
                    <a:pt x="154004" y="67440"/>
                    <a:pt x="154004" y="66434"/>
                  </a:cubicBezTo>
                  <a:cubicBezTo>
                    <a:pt x="154004" y="65427"/>
                    <a:pt x="154004" y="64420"/>
                    <a:pt x="152998" y="63414"/>
                  </a:cubicBezTo>
                  <a:lnTo>
                    <a:pt x="154004" y="63414"/>
                  </a:lnTo>
                  <a:lnTo>
                    <a:pt x="152998" y="62407"/>
                  </a:lnTo>
                  <a:cubicBezTo>
                    <a:pt x="152998" y="62407"/>
                    <a:pt x="151991" y="61401"/>
                    <a:pt x="151991" y="60394"/>
                  </a:cubicBezTo>
                  <a:cubicBezTo>
                    <a:pt x="151991" y="60394"/>
                    <a:pt x="150985" y="59388"/>
                    <a:pt x="150985" y="59388"/>
                  </a:cubicBezTo>
                  <a:cubicBezTo>
                    <a:pt x="150985" y="59388"/>
                    <a:pt x="151991" y="59388"/>
                    <a:pt x="151991" y="60394"/>
                  </a:cubicBezTo>
                  <a:cubicBezTo>
                    <a:pt x="152998" y="61401"/>
                    <a:pt x="152998" y="61401"/>
                    <a:pt x="154004" y="61401"/>
                  </a:cubicBezTo>
                  <a:lnTo>
                    <a:pt x="155011" y="62407"/>
                  </a:lnTo>
                  <a:lnTo>
                    <a:pt x="155011" y="52342"/>
                  </a:lnTo>
                  <a:lnTo>
                    <a:pt x="154004" y="52342"/>
                  </a:lnTo>
                  <a:cubicBezTo>
                    <a:pt x="154004" y="52342"/>
                    <a:pt x="152998" y="53348"/>
                    <a:pt x="151991" y="53348"/>
                  </a:cubicBezTo>
                  <a:cubicBezTo>
                    <a:pt x="151991" y="53348"/>
                    <a:pt x="150985" y="54355"/>
                    <a:pt x="150985" y="54355"/>
                  </a:cubicBezTo>
                  <a:cubicBezTo>
                    <a:pt x="150985" y="54355"/>
                    <a:pt x="150985" y="53348"/>
                    <a:pt x="151991" y="53348"/>
                  </a:cubicBezTo>
                  <a:cubicBezTo>
                    <a:pt x="152998" y="52342"/>
                    <a:pt x="152998" y="52342"/>
                    <a:pt x="152998" y="51335"/>
                  </a:cubicBezTo>
                  <a:lnTo>
                    <a:pt x="154004" y="50328"/>
                  </a:lnTo>
                  <a:lnTo>
                    <a:pt x="143939" y="50328"/>
                  </a:lnTo>
                  <a:lnTo>
                    <a:pt x="144945" y="51335"/>
                  </a:lnTo>
                  <a:cubicBezTo>
                    <a:pt x="144945" y="51335"/>
                    <a:pt x="145952" y="52342"/>
                    <a:pt x="145952" y="53348"/>
                  </a:cubicBezTo>
                  <a:cubicBezTo>
                    <a:pt x="145952" y="53348"/>
                    <a:pt x="146958" y="54355"/>
                    <a:pt x="146958" y="54355"/>
                  </a:cubicBezTo>
                  <a:cubicBezTo>
                    <a:pt x="146958" y="54355"/>
                    <a:pt x="145952" y="54355"/>
                    <a:pt x="145952" y="53348"/>
                  </a:cubicBezTo>
                  <a:cubicBezTo>
                    <a:pt x="144945" y="52342"/>
                    <a:pt x="144945" y="52342"/>
                    <a:pt x="143939" y="52342"/>
                  </a:cubicBezTo>
                  <a:lnTo>
                    <a:pt x="142932" y="52342"/>
                  </a:lnTo>
                  <a:lnTo>
                    <a:pt x="142932" y="62407"/>
                  </a:lnTo>
                  <a:lnTo>
                    <a:pt x="143939" y="62407"/>
                  </a:lnTo>
                  <a:cubicBezTo>
                    <a:pt x="143939" y="62407"/>
                    <a:pt x="144945" y="61401"/>
                    <a:pt x="145952" y="61401"/>
                  </a:cubicBezTo>
                  <a:cubicBezTo>
                    <a:pt x="145952" y="61401"/>
                    <a:pt x="146958" y="60394"/>
                    <a:pt x="146958" y="60394"/>
                  </a:cubicBezTo>
                  <a:cubicBezTo>
                    <a:pt x="146958" y="60394"/>
                    <a:pt x="146958" y="61401"/>
                    <a:pt x="145952" y="61401"/>
                  </a:cubicBezTo>
                  <a:cubicBezTo>
                    <a:pt x="144945" y="62407"/>
                    <a:pt x="144945" y="62407"/>
                    <a:pt x="144945" y="63414"/>
                  </a:cubicBezTo>
                  <a:lnTo>
                    <a:pt x="143939" y="64420"/>
                  </a:lnTo>
                  <a:lnTo>
                    <a:pt x="140919" y="64420"/>
                  </a:lnTo>
                  <a:cubicBezTo>
                    <a:pt x="139912" y="65427"/>
                    <a:pt x="139912" y="66434"/>
                    <a:pt x="139912" y="67440"/>
                  </a:cubicBezTo>
                  <a:cubicBezTo>
                    <a:pt x="139912" y="68447"/>
                    <a:pt x="140919" y="69453"/>
                    <a:pt x="140919" y="70460"/>
                  </a:cubicBezTo>
                  <a:lnTo>
                    <a:pt x="140919" y="70460"/>
                  </a:lnTo>
                  <a:lnTo>
                    <a:pt x="140919" y="72473"/>
                  </a:lnTo>
                  <a:lnTo>
                    <a:pt x="139912" y="72473"/>
                  </a:lnTo>
                  <a:lnTo>
                    <a:pt x="139912" y="70460"/>
                  </a:lnTo>
                  <a:lnTo>
                    <a:pt x="139912" y="70460"/>
                  </a:lnTo>
                  <a:cubicBezTo>
                    <a:pt x="137899" y="70460"/>
                    <a:pt x="136893" y="70460"/>
                    <a:pt x="135886" y="70460"/>
                  </a:cubicBezTo>
                  <a:cubicBezTo>
                    <a:pt x="126827" y="72473"/>
                    <a:pt x="120788" y="76499"/>
                    <a:pt x="124814" y="87572"/>
                  </a:cubicBezTo>
                  <a:cubicBezTo>
                    <a:pt x="125820" y="90591"/>
                    <a:pt x="127834" y="94618"/>
                    <a:pt x="129847" y="97637"/>
                  </a:cubicBezTo>
                  <a:lnTo>
                    <a:pt x="129847" y="99650"/>
                  </a:lnTo>
                  <a:cubicBezTo>
                    <a:pt x="129847" y="99650"/>
                    <a:pt x="128840" y="99650"/>
                    <a:pt x="128840" y="99650"/>
                  </a:cubicBezTo>
                  <a:cubicBezTo>
                    <a:pt x="122801" y="98644"/>
                    <a:pt x="112735" y="94618"/>
                    <a:pt x="110722" y="88578"/>
                  </a:cubicBezTo>
                  <a:cubicBezTo>
                    <a:pt x="109715" y="83545"/>
                    <a:pt x="112735" y="76499"/>
                    <a:pt x="113742" y="73480"/>
                  </a:cubicBezTo>
                  <a:cubicBezTo>
                    <a:pt x="115755" y="68447"/>
                    <a:pt x="119781" y="60394"/>
                    <a:pt x="115755" y="54355"/>
                  </a:cubicBezTo>
                  <a:cubicBezTo>
                    <a:pt x="113742" y="52342"/>
                    <a:pt x="111729" y="51335"/>
                    <a:pt x="108709" y="50328"/>
                  </a:cubicBezTo>
                  <a:cubicBezTo>
                    <a:pt x="105689" y="48315"/>
                    <a:pt x="103676" y="47309"/>
                    <a:pt x="99650" y="44289"/>
                  </a:cubicBezTo>
                  <a:cubicBezTo>
                    <a:pt x="96630" y="42276"/>
                    <a:pt x="90591" y="44289"/>
                    <a:pt x="85558" y="53348"/>
                  </a:cubicBezTo>
                  <a:cubicBezTo>
                    <a:pt x="84551" y="55361"/>
                    <a:pt x="81532" y="57374"/>
                    <a:pt x="80525" y="58381"/>
                  </a:cubicBezTo>
                  <a:cubicBezTo>
                    <a:pt x="70459" y="59388"/>
                    <a:pt x="64420" y="62407"/>
                    <a:pt x="63413" y="68447"/>
                  </a:cubicBezTo>
                  <a:cubicBezTo>
                    <a:pt x="61400" y="79519"/>
                    <a:pt x="72473" y="79519"/>
                    <a:pt x="71466" y="86565"/>
                  </a:cubicBezTo>
                  <a:cubicBezTo>
                    <a:pt x="71466" y="90591"/>
                    <a:pt x="66433" y="87572"/>
                    <a:pt x="64420" y="87572"/>
                  </a:cubicBezTo>
                  <a:cubicBezTo>
                    <a:pt x="60394" y="86565"/>
                    <a:pt x="57374" y="88578"/>
                    <a:pt x="57374" y="93611"/>
                  </a:cubicBezTo>
                  <a:cubicBezTo>
                    <a:pt x="57374" y="95624"/>
                    <a:pt x="58381" y="100657"/>
                    <a:pt x="63413" y="103677"/>
                  </a:cubicBezTo>
                  <a:cubicBezTo>
                    <a:pt x="61400" y="100657"/>
                    <a:pt x="61400" y="95624"/>
                    <a:pt x="65427" y="96631"/>
                  </a:cubicBezTo>
                  <a:cubicBezTo>
                    <a:pt x="72473" y="98644"/>
                    <a:pt x="76499" y="99650"/>
                    <a:pt x="80525" y="92604"/>
                  </a:cubicBezTo>
                  <a:cubicBezTo>
                    <a:pt x="80525" y="95624"/>
                    <a:pt x="77505" y="98644"/>
                    <a:pt x="76499" y="101664"/>
                  </a:cubicBezTo>
                  <a:cubicBezTo>
                    <a:pt x="73479" y="108710"/>
                    <a:pt x="78512" y="115756"/>
                    <a:pt x="87571" y="115756"/>
                  </a:cubicBezTo>
                  <a:cubicBezTo>
                    <a:pt x="83545" y="111729"/>
                    <a:pt x="84551" y="107703"/>
                    <a:pt x="84551" y="107703"/>
                  </a:cubicBezTo>
                  <a:cubicBezTo>
                    <a:pt x="85558" y="101664"/>
                    <a:pt x="89584" y="99650"/>
                    <a:pt x="91597" y="94618"/>
                  </a:cubicBezTo>
                  <a:cubicBezTo>
                    <a:pt x="94617" y="82539"/>
                    <a:pt x="83545" y="80526"/>
                    <a:pt x="85558" y="69453"/>
                  </a:cubicBezTo>
                  <a:cubicBezTo>
                    <a:pt x="85558" y="68447"/>
                    <a:pt x="86564" y="65427"/>
                    <a:pt x="87571" y="63414"/>
                  </a:cubicBezTo>
                  <a:cubicBezTo>
                    <a:pt x="94617" y="62407"/>
                    <a:pt x="98643" y="59388"/>
                    <a:pt x="103676" y="57374"/>
                  </a:cubicBezTo>
                  <a:cubicBezTo>
                    <a:pt x="108709" y="67440"/>
                    <a:pt x="94617" y="79519"/>
                    <a:pt x="103676" y="89585"/>
                  </a:cubicBezTo>
                  <a:cubicBezTo>
                    <a:pt x="108709" y="94618"/>
                    <a:pt x="118774" y="98644"/>
                    <a:pt x="128840" y="98644"/>
                  </a:cubicBezTo>
                  <a:cubicBezTo>
                    <a:pt x="128840" y="98644"/>
                    <a:pt x="128840" y="98644"/>
                    <a:pt x="129847" y="98644"/>
                  </a:cubicBezTo>
                  <a:cubicBezTo>
                    <a:pt x="128840" y="99650"/>
                    <a:pt x="128840" y="99650"/>
                    <a:pt x="128840" y="101664"/>
                  </a:cubicBezTo>
                  <a:cubicBezTo>
                    <a:pt x="125820" y="100657"/>
                    <a:pt x="123807" y="102670"/>
                    <a:pt x="123807" y="105690"/>
                  </a:cubicBezTo>
                  <a:cubicBezTo>
                    <a:pt x="113742" y="105690"/>
                    <a:pt x="103676" y="111729"/>
                    <a:pt x="106696" y="123808"/>
                  </a:cubicBezTo>
                  <a:cubicBezTo>
                    <a:pt x="107702" y="128841"/>
                    <a:pt x="109715" y="130854"/>
                    <a:pt x="111729" y="132867"/>
                  </a:cubicBezTo>
                  <a:cubicBezTo>
                    <a:pt x="116761" y="125821"/>
                    <a:pt x="128840" y="124815"/>
                    <a:pt x="137899" y="129847"/>
                  </a:cubicBezTo>
                  <a:cubicBezTo>
                    <a:pt x="132866" y="129847"/>
                    <a:pt x="126827" y="130854"/>
                    <a:pt x="122801" y="132867"/>
                  </a:cubicBezTo>
                  <a:cubicBezTo>
                    <a:pt x="117768" y="134880"/>
                    <a:pt x="111729" y="137900"/>
                    <a:pt x="105689" y="136893"/>
                  </a:cubicBezTo>
                  <a:cubicBezTo>
                    <a:pt x="101663" y="136893"/>
                    <a:pt x="99650" y="133874"/>
                    <a:pt x="98643" y="130854"/>
                  </a:cubicBezTo>
                  <a:cubicBezTo>
                    <a:pt x="96630" y="132867"/>
                    <a:pt x="98643" y="140920"/>
                    <a:pt x="105689" y="144946"/>
                  </a:cubicBezTo>
                  <a:cubicBezTo>
                    <a:pt x="109715" y="146959"/>
                    <a:pt x="115755" y="146959"/>
                    <a:pt x="120788" y="143939"/>
                  </a:cubicBezTo>
                  <a:cubicBezTo>
                    <a:pt x="122801" y="142933"/>
                    <a:pt x="128840" y="135887"/>
                    <a:pt x="137899" y="134880"/>
                  </a:cubicBezTo>
                  <a:cubicBezTo>
                    <a:pt x="125820" y="137900"/>
                    <a:pt x="122801" y="146959"/>
                    <a:pt x="131860" y="151992"/>
                  </a:cubicBezTo>
                  <a:cubicBezTo>
                    <a:pt x="131860" y="148972"/>
                    <a:pt x="130853" y="144946"/>
                    <a:pt x="136893" y="140920"/>
                  </a:cubicBezTo>
                  <a:cubicBezTo>
                    <a:pt x="139912" y="138907"/>
                    <a:pt x="144945" y="137900"/>
                    <a:pt x="150985" y="138907"/>
                  </a:cubicBezTo>
                  <a:cubicBezTo>
                    <a:pt x="152998" y="139913"/>
                    <a:pt x="155011" y="140920"/>
                    <a:pt x="157024" y="140920"/>
                  </a:cubicBezTo>
                  <a:cubicBezTo>
                    <a:pt x="160044" y="140920"/>
                    <a:pt x="161050" y="139913"/>
                    <a:pt x="161050" y="138907"/>
                  </a:cubicBezTo>
                  <a:cubicBezTo>
                    <a:pt x="166083" y="142933"/>
                    <a:pt x="174135" y="155012"/>
                    <a:pt x="176149" y="163064"/>
                  </a:cubicBezTo>
                  <a:cubicBezTo>
                    <a:pt x="178162" y="172123"/>
                    <a:pt x="177155" y="178163"/>
                    <a:pt x="172122" y="183196"/>
                  </a:cubicBezTo>
                  <a:cubicBezTo>
                    <a:pt x="171116" y="185209"/>
                    <a:pt x="163063" y="190242"/>
                    <a:pt x="156017" y="184202"/>
                  </a:cubicBezTo>
                  <a:cubicBezTo>
                    <a:pt x="155011" y="193261"/>
                    <a:pt x="163063" y="198294"/>
                    <a:pt x="171116" y="195275"/>
                  </a:cubicBezTo>
                  <a:cubicBezTo>
                    <a:pt x="169103" y="197288"/>
                    <a:pt x="166083" y="199301"/>
                    <a:pt x="162057" y="201314"/>
                  </a:cubicBezTo>
                  <a:cubicBezTo>
                    <a:pt x="156017" y="204334"/>
                    <a:pt x="149978" y="201314"/>
                    <a:pt x="146958" y="196281"/>
                  </a:cubicBezTo>
                  <a:cubicBezTo>
                    <a:pt x="139912" y="204334"/>
                    <a:pt x="143939" y="217419"/>
                    <a:pt x="154004" y="218426"/>
                  </a:cubicBezTo>
                  <a:cubicBezTo>
                    <a:pt x="148971" y="227485"/>
                    <a:pt x="131860" y="228491"/>
                    <a:pt x="124814" y="217419"/>
                  </a:cubicBezTo>
                  <a:cubicBezTo>
                    <a:pt x="119781" y="210373"/>
                    <a:pt x="125820" y="205340"/>
                    <a:pt x="128840" y="202321"/>
                  </a:cubicBezTo>
                  <a:cubicBezTo>
                    <a:pt x="135886" y="195275"/>
                    <a:pt x="135886" y="189235"/>
                    <a:pt x="130853" y="181183"/>
                  </a:cubicBezTo>
                  <a:cubicBezTo>
                    <a:pt x="124814" y="171117"/>
                    <a:pt x="103676" y="156018"/>
                    <a:pt x="96630" y="143939"/>
                  </a:cubicBezTo>
                  <a:cubicBezTo>
                    <a:pt x="95624" y="145953"/>
                    <a:pt x="94617" y="147966"/>
                    <a:pt x="94617" y="148972"/>
                  </a:cubicBezTo>
                  <a:cubicBezTo>
                    <a:pt x="87571" y="143939"/>
                    <a:pt x="79519" y="131861"/>
                    <a:pt x="76499" y="123808"/>
                  </a:cubicBezTo>
                  <a:cubicBezTo>
                    <a:pt x="75492" y="123808"/>
                    <a:pt x="74486" y="125821"/>
                    <a:pt x="72473" y="126828"/>
                  </a:cubicBezTo>
                  <a:cubicBezTo>
                    <a:pt x="61400" y="112736"/>
                    <a:pt x="40263" y="78512"/>
                    <a:pt x="34223" y="65427"/>
                  </a:cubicBezTo>
                  <a:cubicBezTo>
                    <a:pt x="22144" y="71466"/>
                    <a:pt x="22144" y="88578"/>
                    <a:pt x="26171" y="98644"/>
                  </a:cubicBezTo>
                  <a:cubicBezTo>
                    <a:pt x="29190" y="107703"/>
                    <a:pt x="35230" y="117769"/>
                    <a:pt x="47308" y="130854"/>
                  </a:cubicBezTo>
                  <a:cubicBezTo>
                    <a:pt x="43282" y="127834"/>
                    <a:pt x="20131" y="104683"/>
                    <a:pt x="15098" y="101664"/>
                  </a:cubicBezTo>
                  <a:cubicBezTo>
                    <a:pt x="6039" y="113742"/>
                    <a:pt x="12079" y="134880"/>
                    <a:pt x="28184" y="143939"/>
                  </a:cubicBezTo>
                  <a:cubicBezTo>
                    <a:pt x="23151" y="141926"/>
                    <a:pt x="11072" y="136893"/>
                    <a:pt x="4026" y="138907"/>
                  </a:cubicBezTo>
                  <a:cubicBezTo>
                    <a:pt x="3020" y="151992"/>
                    <a:pt x="14092" y="162058"/>
                    <a:pt x="21138" y="167091"/>
                  </a:cubicBezTo>
                  <a:cubicBezTo>
                    <a:pt x="15098" y="166084"/>
                    <a:pt x="7046" y="164071"/>
                    <a:pt x="0" y="167091"/>
                  </a:cubicBezTo>
                  <a:cubicBezTo>
                    <a:pt x="1007" y="176150"/>
                    <a:pt x="10066" y="186215"/>
                    <a:pt x="24158" y="191248"/>
                  </a:cubicBezTo>
                  <a:cubicBezTo>
                    <a:pt x="15098" y="190242"/>
                    <a:pt x="7046" y="191248"/>
                    <a:pt x="1007" y="195275"/>
                  </a:cubicBezTo>
                  <a:cubicBezTo>
                    <a:pt x="2013" y="204334"/>
                    <a:pt x="13085" y="213393"/>
                    <a:pt x="26171" y="215406"/>
                  </a:cubicBezTo>
                  <a:cubicBezTo>
                    <a:pt x="17112" y="216412"/>
                    <a:pt x="9059" y="220439"/>
                    <a:pt x="5033" y="225472"/>
                  </a:cubicBezTo>
                  <a:cubicBezTo>
                    <a:pt x="10066" y="231511"/>
                    <a:pt x="17112" y="236544"/>
                    <a:pt x="27177" y="236544"/>
                  </a:cubicBezTo>
                  <a:cubicBezTo>
                    <a:pt x="22144" y="238557"/>
                    <a:pt x="16105" y="243590"/>
                    <a:pt x="13085" y="249629"/>
                  </a:cubicBezTo>
                  <a:cubicBezTo>
                    <a:pt x="19125" y="254662"/>
                    <a:pt x="27177" y="257682"/>
                    <a:pt x="45295" y="251642"/>
                  </a:cubicBezTo>
                  <a:cubicBezTo>
                    <a:pt x="25164" y="259695"/>
                    <a:pt x="29190" y="264728"/>
                    <a:pt x="26171" y="272780"/>
                  </a:cubicBezTo>
                  <a:cubicBezTo>
                    <a:pt x="30197" y="273787"/>
                    <a:pt x="33217" y="277813"/>
                    <a:pt x="43282" y="275800"/>
                  </a:cubicBezTo>
                  <a:cubicBezTo>
                    <a:pt x="48315" y="274794"/>
                    <a:pt x="58381" y="265734"/>
                    <a:pt x="65427" y="260702"/>
                  </a:cubicBezTo>
                  <a:cubicBezTo>
                    <a:pt x="62407" y="263721"/>
                    <a:pt x="51335" y="271774"/>
                    <a:pt x="46302" y="276807"/>
                  </a:cubicBezTo>
                  <a:cubicBezTo>
                    <a:pt x="40263" y="281840"/>
                    <a:pt x="44289" y="287879"/>
                    <a:pt x="44289" y="292912"/>
                  </a:cubicBezTo>
                  <a:cubicBezTo>
                    <a:pt x="45295" y="292912"/>
                    <a:pt x="46302" y="292912"/>
                    <a:pt x="47308" y="292912"/>
                  </a:cubicBezTo>
                  <a:cubicBezTo>
                    <a:pt x="47308" y="292912"/>
                    <a:pt x="47308" y="293918"/>
                    <a:pt x="46302" y="293918"/>
                  </a:cubicBezTo>
                  <a:cubicBezTo>
                    <a:pt x="39256" y="290899"/>
                    <a:pt x="31203" y="294925"/>
                    <a:pt x="28184" y="301971"/>
                  </a:cubicBezTo>
                  <a:cubicBezTo>
                    <a:pt x="27177" y="302977"/>
                    <a:pt x="27177" y="304991"/>
                    <a:pt x="27177" y="307004"/>
                  </a:cubicBezTo>
                  <a:cubicBezTo>
                    <a:pt x="23151" y="305997"/>
                    <a:pt x="19125" y="308010"/>
                    <a:pt x="17112" y="312037"/>
                  </a:cubicBezTo>
                  <a:cubicBezTo>
                    <a:pt x="17112" y="312037"/>
                    <a:pt x="17112" y="313043"/>
                    <a:pt x="17112" y="313043"/>
                  </a:cubicBezTo>
                  <a:cubicBezTo>
                    <a:pt x="17112" y="313043"/>
                    <a:pt x="17112" y="314050"/>
                    <a:pt x="17112" y="314050"/>
                  </a:cubicBezTo>
                  <a:cubicBezTo>
                    <a:pt x="17112" y="314050"/>
                    <a:pt x="17112" y="314050"/>
                    <a:pt x="17112" y="314050"/>
                  </a:cubicBezTo>
                  <a:cubicBezTo>
                    <a:pt x="17112" y="314050"/>
                    <a:pt x="17112" y="315056"/>
                    <a:pt x="17112" y="315056"/>
                  </a:cubicBezTo>
                  <a:cubicBezTo>
                    <a:pt x="17112" y="315056"/>
                    <a:pt x="17112" y="315056"/>
                    <a:pt x="17112" y="316063"/>
                  </a:cubicBezTo>
                  <a:cubicBezTo>
                    <a:pt x="17112" y="316063"/>
                    <a:pt x="17112" y="316063"/>
                    <a:pt x="17112" y="316063"/>
                  </a:cubicBezTo>
                  <a:cubicBezTo>
                    <a:pt x="17112" y="316063"/>
                    <a:pt x="17112" y="317069"/>
                    <a:pt x="17112" y="317069"/>
                  </a:cubicBezTo>
                  <a:lnTo>
                    <a:pt x="17112" y="318076"/>
                  </a:lnTo>
                  <a:cubicBezTo>
                    <a:pt x="17112" y="318076"/>
                    <a:pt x="17112" y="318076"/>
                    <a:pt x="17112" y="318076"/>
                  </a:cubicBezTo>
                  <a:cubicBezTo>
                    <a:pt x="17112" y="318076"/>
                    <a:pt x="17112" y="319083"/>
                    <a:pt x="17112" y="319083"/>
                  </a:cubicBezTo>
                  <a:cubicBezTo>
                    <a:pt x="17112" y="319083"/>
                    <a:pt x="17112" y="320089"/>
                    <a:pt x="17112" y="320089"/>
                  </a:cubicBezTo>
                  <a:cubicBezTo>
                    <a:pt x="17112" y="320089"/>
                    <a:pt x="17112" y="321096"/>
                    <a:pt x="17112" y="321096"/>
                  </a:cubicBezTo>
                  <a:cubicBezTo>
                    <a:pt x="17112" y="321096"/>
                    <a:pt x="17112" y="322102"/>
                    <a:pt x="17112" y="322102"/>
                  </a:cubicBezTo>
                  <a:cubicBezTo>
                    <a:pt x="17112" y="322102"/>
                    <a:pt x="17112" y="323109"/>
                    <a:pt x="17112" y="323109"/>
                  </a:cubicBezTo>
                  <a:cubicBezTo>
                    <a:pt x="17112" y="323109"/>
                    <a:pt x="17112" y="324115"/>
                    <a:pt x="17112" y="324115"/>
                  </a:cubicBezTo>
                  <a:cubicBezTo>
                    <a:pt x="17112" y="324115"/>
                    <a:pt x="17112" y="324115"/>
                    <a:pt x="17112" y="324115"/>
                  </a:cubicBezTo>
                  <a:cubicBezTo>
                    <a:pt x="17112" y="324115"/>
                    <a:pt x="17112" y="325122"/>
                    <a:pt x="17112" y="325122"/>
                  </a:cubicBezTo>
                  <a:cubicBezTo>
                    <a:pt x="17112" y="325122"/>
                    <a:pt x="17112" y="326129"/>
                    <a:pt x="17112" y="326129"/>
                  </a:cubicBezTo>
                  <a:cubicBezTo>
                    <a:pt x="17112" y="326129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7135"/>
                    <a:pt x="18118" y="327135"/>
                  </a:cubicBezTo>
                  <a:cubicBezTo>
                    <a:pt x="18118" y="327135"/>
                    <a:pt x="18118" y="328142"/>
                    <a:pt x="18118" y="328142"/>
                  </a:cubicBezTo>
                  <a:cubicBezTo>
                    <a:pt x="18118" y="328142"/>
                    <a:pt x="18118" y="329148"/>
                    <a:pt x="18118" y="329148"/>
                  </a:cubicBezTo>
                  <a:cubicBezTo>
                    <a:pt x="18118" y="329148"/>
                    <a:pt x="18118" y="329148"/>
                    <a:pt x="18118" y="330155"/>
                  </a:cubicBezTo>
                  <a:cubicBezTo>
                    <a:pt x="18118" y="330155"/>
                    <a:pt x="18118" y="331161"/>
                    <a:pt x="18118" y="331161"/>
                  </a:cubicBezTo>
                  <a:cubicBezTo>
                    <a:pt x="18118" y="331161"/>
                    <a:pt x="18118" y="332168"/>
                    <a:pt x="18118" y="332168"/>
                  </a:cubicBezTo>
                  <a:cubicBezTo>
                    <a:pt x="18118" y="332168"/>
                    <a:pt x="18118" y="333175"/>
                    <a:pt x="18118" y="333175"/>
                  </a:cubicBezTo>
                  <a:cubicBezTo>
                    <a:pt x="18118" y="333175"/>
                    <a:pt x="18118" y="333175"/>
                    <a:pt x="18118" y="334181"/>
                  </a:cubicBezTo>
                  <a:cubicBezTo>
                    <a:pt x="18118" y="334181"/>
                    <a:pt x="18118" y="334181"/>
                    <a:pt x="18118" y="334181"/>
                  </a:cubicBezTo>
                  <a:cubicBezTo>
                    <a:pt x="18118" y="334181"/>
                    <a:pt x="18118" y="335188"/>
                    <a:pt x="18118" y="335188"/>
                  </a:cubicBezTo>
                  <a:cubicBezTo>
                    <a:pt x="18118" y="335188"/>
                    <a:pt x="18118" y="336194"/>
                    <a:pt x="18118" y="336194"/>
                  </a:cubicBezTo>
                  <a:cubicBezTo>
                    <a:pt x="18118" y="336194"/>
                    <a:pt x="18118" y="337201"/>
                    <a:pt x="18118" y="337201"/>
                  </a:cubicBezTo>
                  <a:cubicBezTo>
                    <a:pt x="18118" y="337201"/>
                    <a:pt x="18118" y="338207"/>
                    <a:pt x="18118" y="338207"/>
                  </a:cubicBezTo>
                  <a:cubicBezTo>
                    <a:pt x="18118" y="338207"/>
                    <a:pt x="18118" y="339214"/>
                    <a:pt x="18118" y="339214"/>
                  </a:cubicBezTo>
                  <a:cubicBezTo>
                    <a:pt x="18118" y="339214"/>
                    <a:pt x="18118" y="340221"/>
                    <a:pt x="18118" y="340221"/>
                  </a:cubicBezTo>
                  <a:cubicBezTo>
                    <a:pt x="18118" y="340221"/>
                    <a:pt x="18118" y="341227"/>
                    <a:pt x="18118" y="341227"/>
                  </a:cubicBezTo>
                  <a:cubicBezTo>
                    <a:pt x="18118" y="341227"/>
                    <a:pt x="18118" y="342234"/>
                    <a:pt x="18118" y="342234"/>
                  </a:cubicBezTo>
                  <a:lnTo>
                    <a:pt x="18118" y="342234"/>
                  </a:lnTo>
                  <a:cubicBezTo>
                    <a:pt x="18118" y="342234"/>
                    <a:pt x="18118" y="343240"/>
                    <a:pt x="18118" y="343240"/>
                  </a:cubicBezTo>
                  <a:cubicBezTo>
                    <a:pt x="18118" y="343240"/>
                    <a:pt x="18118" y="344247"/>
                    <a:pt x="18118" y="344247"/>
                  </a:cubicBezTo>
                  <a:cubicBezTo>
                    <a:pt x="18118" y="344247"/>
                    <a:pt x="18118" y="345253"/>
                    <a:pt x="18118" y="345253"/>
                  </a:cubicBezTo>
                  <a:cubicBezTo>
                    <a:pt x="18118" y="345253"/>
                    <a:pt x="18118" y="346260"/>
                    <a:pt x="18118" y="346260"/>
                  </a:cubicBezTo>
                  <a:cubicBezTo>
                    <a:pt x="18118" y="346260"/>
                    <a:pt x="18118" y="347267"/>
                    <a:pt x="18118" y="347267"/>
                  </a:cubicBezTo>
                  <a:cubicBezTo>
                    <a:pt x="18118" y="347267"/>
                    <a:pt x="18118" y="348273"/>
                    <a:pt x="18118" y="348273"/>
                  </a:cubicBezTo>
                  <a:cubicBezTo>
                    <a:pt x="18118" y="348273"/>
                    <a:pt x="18118" y="349280"/>
                    <a:pt x="18118" y="349280"/>
                  </a:cubicBezTo>
                  <a:cubicBezTo>
                    <a:pt x="18118" y="349280"/>
                    <a:pt x="18118" y="350286"/>
                    <a:pt x="18118" y="350286"/>
                  </a:cubicBezTo>
                  <a:cubicBezTo>
                    <a:pt x="18118" y="350286"/>
                    <a:pt x="18118" y="351293"/>
                    <a:pt x="18118" y="351293"/>
                  </a:cubicBezTo>
                  <a:cubicBezTo>
                    <a:pt x="18118" y="351293"/>
                    <a:pt x="18118" y="352299"/>
                    <a:pt x="18118" y="352299"/>
                  </a:cubicBezTo>
                  <a:cubicBezTo>
                    <a:pt x="18118" y="352299"/>
                    <a:pt x="18118" y="353306"/>
                    <a:pt x="18118" y="353306"/>
                  </a:cubicBezTo>
                  <a:cubicBezTo>
                    <a:pt x="18118" y="353306"/>
                    <a:pt x="18118" y="354313"/>
                    <a:pt x="18118" y="354313"/>
                  </a:cubicBezTo>
                  <a:cubicBezTo>
                    <a:pt x="18118" y="354313"/>
                    <a:pt x="18118" y="354313"/>
                    <a:pt x="18118" y="354313"/>
                  </a:cubicBezTo>
                  <a:cubicBezTo>
                    <a:pt x="18118" y="354313"/>
                    <a:pt x="18118" y="354313"/>
                    <a:pt x="18118" y="354313"/>
                  </a:cubicBezTo>
                  <a:cubicBezTo>
                    <a:pt x="18118" y="354313"/>
                    <a:pt x="18118" y="354313"/>
                    <a:pt x="18118" y="354313"/>
                  </a:cubicBezTo>
                  <a:cubicBezTo>
                    <a:pt x="18118" y="354313"/>
                    <a:pt x="19125" y="354313"/>
                    <a:pt x="19125" y="354313"/>
                  </a:cubicBezTo>
                  <a:cubicBezTo>
                    <a:pt x="19125" y="354313"/>
                    <a:pt x="20131" y="354313"/>
                    <a:pt x="20131" y="354313"/>
                  </a:cubicBezTo>
                  <a:cubicBezTo>
                    <a:pt x="20131" y="354313"/>
                    <a:pt x="21138" y="354313"/>
                    <a:pt x="21138" y="354313"/>
                  </a:cubicBezTo>
                  <a:cubicBezTo>
                    <a:pt x="21138" y="354313"/>
                    <a:pt x="22144" y="354313"/>
                    <a:pt x="22144" y="354313"/>
                  </a:cubicBezTo>
                  <a:cubicBezTo>
                    <a:pt x="22144" y="354313"/>
                    <a:pt x="22144" y="354313"/>
                    <a:pt x="23151" y="354313"/>
                  </a:cubicBezTo>
                  <a:cubicBezTo>
                    <a:pt x="23151" y="354313"/>
                    <a:pt x="23151" y="355319"/>
                    <a:pt x="23151" y="355319"/>
                  </a:cubicBezTo>
                  <a:cubicBezTo>
                    <a:pt x="23151" y="355319"/>
                    <a:pt x="23151" y="356326"/>
                    <a:pt x="23151" y="356326"/>
                  </a:cubicBezTo>
                  <a:cubicBezTo>
                    <a:pt x="23151" y="356326"/>
                    <a:pt x="23151" y="357332"/>
                    <a:pt x="23151" y="357332"/>
                  </a:cubicBezTo>
                  <a:cubicBezTo>
                    <a:pt x="23151" y="357332"/>
                    <a:pt x="23151" y="358339"/>
                    <a:pt x="23151" y="358339"/>
                  </a:cubicBezTo>
                  <a:lnTo>
                    <a:pt x="23151" y="358339"/>
                  </a:lnTo>
                  <a:cubicBezTo>
                    <a:pt x="23151" y="358339"/>
                    <a:pt x="23151" y="359345"/>
                    <a:pt x="23151" y="359345"/>
                  </a:cubicBezTo>
                  <a:cubicBezTo>
                    <a:pt x="23151" y="359345"/>
                    <a:pt x="23151" y="360352"/>
                    <a:pt x="23151" y="360352"/>
                  </a:cubicBezTo>
                  <a:lnTo>
                    <a:pt x="23151" y="360352"/>
                  </a:lnTo>
                  <a:cubicBezTo>
                    <a:pt x="23151" y="360352"/>
                    <a:pt x="23151" y="361359"/>
                    <a:pt x="23151" y="361359"/>
                  </a:cubicBezTo>
                  <a:cubicBezTo>
                    <a:pt x="23151" y="361359"/>
                    <a:pt x="23151" y="362365"/>
                    <a:pt x="23151" y="362365"/>
                  </a:cubicBezTo>
                  <a:cubicBezTo>
                    <a:pt x="23151" y="362365"/>
                    <a:pt x="23151" y="363372"/>
                    <a:pt x="23151" y="363372"/>
                  </a:cubicBezTo>
                  <a:cubicBezTo>
                    <a:pt x="23151" y="363372"/>
                    <a:pt x="23151" y="363372"/>
                    <a:pt x="23151" y="363372"/>
                  </a:cubicBezTo>
                  <a:cubicBezTo>
                    <a:pt x="23151" y="363372"/>
                    <a:pt x="23151" y="363372"/>
                    <a:pt x="23151" y="363372"/>
                  </a:cubicBezTo>
                  <a:cubicBezTo>
                    <a:pt x="23151" y="363372"/>
                    <a:pt x="23151" y="363372"/>
                    <a:pt x="23151" y="363372"/>
                  </a:cubicBezTo>
                  <a:cubicBezTo>
                    <a:pt x="23151" y="363372"/>
                    <a:pt x="23151" y="364378"/>
                    <a:pt x="23151" y="364378"/>
                  </a:cubicBezTo>
                  <a:cubicBezTo>
                    <a:pt x="23151" y="364378"/>
                    <a:pt x="23151" y="365385"/>
                    <a:pt x="23151" y="365385"/>
                  </a:cubicBezTo>
                  <a:cubicBezTo>
                    <a:pt x="23151" y="365385"/>
                    <a:pt x="24158" y="365385"/>
                    <a:pt x="24158" y="365385"/>
                  </a:cubicBezTo>
                  <a:cubicBezTo>
                    <a:pt x="24158" y="365385"/>
                    <a:pt x="25164" y="365385"/>
                    <a:pt x="25164" y="365385"/>
                  </a:cubicBezTo>
                  <a:cubicBezTo>
                    <a:pt x="25164" y="365385"/>
                    <a:pt x="25164" y="365385"/>
                    <a:pt x="26171" y="365385"/>
                  </a:cubicBezTo>
                  <a:cubicBezTo>
                    <a:pt x="26171" y="365385"/>
                    <a:pt x="26171" y="365385"/>
                    <a:pt x="27177" y="365385"/>
                  </a:cubicBezTo>
                  <a:cubicBezTo>
                    <a:pt x="27177" y="365385"/>
                    <a:pt x="27177" y="365385"/>
                    <a:pt x="28184" y="365385"/>
                  </a:cubicBezTo>
                  <a:cubicBezTo>
                    <a:pt x="28184" y="365385"/>
                    <a:pt x="28184" y="366391"/>
                    <a:pt x="28184" y="366391"/>
                  </a:cubicBezTo>
                  <a:cubicBezTo>
                    <a:pt x="28184" y="366391"/>
                    <a:pt x="28184" y="366391"/>
                    <a:pt x="28184" y="366391"/>
                  </a:cubicBezTo>
                  <a:cubicBezTo>
                    <a:pt x="28184" y="366391"/>
                    <a:pt x="28184" y="367398"/>
                    <a:pt x="28184" y="367398"/>
                  </a:cubicBezTo>
                  <a:cubicBezTo>
                    <a:pt x="28184" y="367398"/>
                    <a:pt x="28184" y="367398"/>
                    <a:pt x="28184" y="367398"/>
                  </a:cubicBezTo>
                  <a:cubicBezTo>
                    <a:pt x="28184" y="367398"/>
                    <a:pt x="28184" y="367398"/>
                    <a:pt x="28184" y="367398"/>
                  </a:cubicBezTo>
                  <a:cubicBezTo>
                    <a:pt x="28184" y="367398"/>
                    <a:pt x="28184" y="367398"/>
                    <a:pt x="28184" y="367398"/>
                  </a:cubicBezTo>
                  <a:cubicBezTo>
                    <a:pt x="28184" y="367398"/>
                    <a:pt x="28184" y="368405"/>
                    <a:pt x="28184" y="368405"/>
                  </a:cubicBezTo>
                  <a:cubicBezTo>
                    <a:pt x="28184" y="368405"/>
                    <a:pt x="28184" y="368405"/>
                    <a:pt x="28184" y="368405"/>
                  </a:cubicBezTo>
                  <a:cubicBezTo>
                    <a:pt x="28184" y="368405"/>
                    <a:pt x="28184" y="369411"/>
                    <a:pt x="28184" y="369411"/>
                  </a:cubicBezTo>
                  <a:cubicBezTo>
                    <a:pt x="28184" y="369411"/>
                    <a:pt x="28184" y="370418"/>
                    <a:pt x="28184" y="370418"/>
                  </a:cubicBezTo>
                  <a:lnTo>
                    <a:pt x="28184" y="370418"/>
                  </a:lnTo>
                  <a:cubicBezTo>
                    <a:pt x="28184" y="370418"/>
                    <a:pt x="28184" y="370418"/>
                    <a:pt x="28184" y="370418"/>
                  </a:cubicBezTo>
                  <a:cubicBezTo>
                    <a:pt x="28184" y="370418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1424"/>
                    <a:pt x="28184" y="371424"/>
                  </a:cubicBezTo>
                  <a:cubicBezTo>
                    <a:pt x="28184" y="371424"/>
                    <a:pt x="28184" y="372431"/>
                    <a:pt x="28184" y="372431"/>
                  </a:cubicBezTo>
                  <a:cubicBezTo>
                    <a:pt x="28184" y="372431"/>
                    <a:pt x="29190" y="373437"/>
                    <a:pt x="29190" y="373437"/>
                  </a:cubicBezTo>
                  <a:cubicBezTo>
                    <a:pt x="29190" y="373437"/>
                    <a:pt x="30197" y="374444"/>
                    <a:pt x="30197" y="374444"/>
                  </a:cubicBezTo>
                  <a:cubicBezTo>
                    <a:pt x="30197" y="374444"/>
                    <a:pt x="31203" y="375450"/>
                    <a:pt x="31203" y="375450"/>
                  </a:cubicBezTo>
                  <a:cubicBezTo>
                    <a:pt x="31203" y="375450"/>
                    <a:pt x="32210" y="376457"/>
                    <a:pt x="32210" y="376457"/>
                  </a:cubicBezTo>
                  <a:cubicBezTo>
                    <a:pt x="32210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lnTo>
                    <a:pt x="33217" y="376457"/>
                  </a:ln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lnTo>
                    <a:pt x="33217" y="376457"/>
                  </a:ln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cubicBezTo>
                    <a:pt x="33217" y="376457"/>
                    <a:pt x="33217" y="376457"/>
                    <a:pt x="33217" y="376457"/>
                  </a:cubicBezTo>
                  <a:lnTo>
                    <a:pt x="33217" y="376457"/>
                  </a:lnTo>
                  <a:cubicBezTo>
                    <a:pt x="33217" y="376457"/>
                    <a:pt x="34223" y="376457"/>
                    <a:pt x="34223" y="376457"/>
                  </a:cubicBezTo>
                  <a:cubicBezTo>
                    <a:pt x="34223" y="376457"/>
                    <a:pt x="34223" y="376457"/>
                    <a:pt x="35230" y="375450"/>
                  </a:cubicBezTo>
                  <a:cubicBezTo>
                    <a:pt x="35230" y="375450"/>
                    <a:pt x="35230" y="375450"/>
                    <a:pt x="36236" y="374444"/>
                  </a:cubicBezTo>
                  <a:cubicBezTo>
                    <a:pt x="36236" y="374444"/>
                    <a:pt x="36236" y="374444"/>
                    <a:pt x="37243" y="373437"/>
                  </a:cubicBezTo>
                  <a:cubicBezTo>
                    <a:pt x="37243" y="373437"/>
                    <a:pt x="37243" y="373437"/>
                    <a:pt x="38249" y="372431"/>
                  </a:cubicBezTo>
                  <a:lnTo>
                    <a:pt x="38249" y="372431"/>
                  </a:lnTo>
                  <a:cubicBezTo>
                    <a:pt x="38249" y="372431"/>
                    <a:pt x="38249" y="372431"/>
                    <a:pt x="39256" y="372431"/>
                  </a:cubicBezTo>
                  <a:lnTo>
                    <a:pt x="39256" y="372431"/>
                  </a:lnTo>
                  <a:cubicBezTo>
                    <a:pt x="39256" y="372431"/>
                    <a:pt x="39256" y="372431"/>
                    <a:pt x="40263" y="372431"/>
                  </a:cubicBezTo>
                  <a:lnTo>
                    <a:pt x="40263" y="372431"/>
                  </a:lnTo>
                  <a:lnTo>
                    <a:pt x="40263" y="372431"/>
                  </a:lnTo>
                  <a:lnTo>
                    <a:pt x="40263" y="372431"/>
                  </a:lnTo>
                  <a:lnTo>
                    <a:pt x="40263" y="372431"/>
                  </a:lnTo>
                  <a:lnTo>
                    <a:pt x="40263" y="372431"/>
                  </a:lnTo>
                  <a:cubicBezTo>
                    <a:pt x="40263" y="372431"/>
                    <a:pt x="40263" y="372431"/>
                    <a:pt x="40263" y="372431"/>
                  </a:cubicBezTo>
                  <a:cubicBezTo>
                    <a:pt x="40263" y="372431"/>
                    <a:pt x="40263" y="372431"/>
                    <a:pt x="41269" y="372431"/>
                  </a:cubicBezTo>
                  <a:cubicBezTo>
                    <a:pt x="41269" y="372431"/>
                    <a:pt x="41269" y="372431"/>
                    <a:pt x="42276" y="372431"/>
                  </a:cubicBezTo>
                  <a:cubicBezTo>
                    <a:pt x="42276" y="372431"/>
                    <a:pt x="42276" y="372431"/>
                    <a:pt x="43282" y="372431"/>
                  </a:cubicBezTo>
                  <a:cubicBezTo>
                    <a:pt x="43282" y="372431"/>
                    <a:pt x="43282" y="372431"/>
                    <a:pt x="44289" y="372431"/>
                  </a:cubicBezTo>
                  <a:cubicBezTo>
                    <a:pt x="44289" y="372431"/>
                    <a:pt x="44289" y="372431"/>
                    <a:pt x="45295" y="372431"/>
                  </a:cubicBezTo>
                  <a:cubicBezTo>
                    <a:pt x="45295" y="372431"/>
                    <a:pt x="45295" y="372431"/>
                    <a:pt x="46302" y="372431"/>
                  </a:cubicBezTo>
                  <a:cubicBezTo>
                    <a:pt x="46302" y="372431"/>
                    <a:pt x="46302" y="372431"/>
                    <a:pt x="47308" y="372431"/>
                  </a:cubicBezTo>
                  <a:cubicBezTo>
                    <a:pt x="47308" y="372431"/>
                    <a:pt x="47308" y="372431"/>
                    <a:pt x="48315" y="372431"/>
                  </a:cubicBezTo>
                  <a:cubicBezTo>
                    <a:pt x="48315" y="372431"/>
                    <a:pt x="48315" y="372431"/>
                    <a:pt x="49322" y="372431"/>
                  </a:cubicBezTo>
                  <a:cubicBezTo>
                    <a:pt x="49322" y="372431"/>
                    <a:pt x="49322" y="372431"/>
                    <a:pt x="50328" y="372431"/>
                  </a:cubicBezTo>
                  <a:cubicBezTo>
                    <a:pt x="50328" y="372431"/>
                    <a:pt x="50328" y="372431"/>
                    <a:pt x="51335" y="372431"/>
                  </a:cubicBezTo>
                  <a:cubicBezTo>
                    <a:pt x="51335" y="372431"/>
                    <a:pt x="51335" y="372431"/>
                    <a:pt x="51335" y="372431"/>
                  </a:cubicBezTo>
                  <a:cubicBezTo>
                    <a:pt x="51335" y="372431"/>
                    <a:pt x="51335" y="372431"/>
                    <a:pt x="51335" y="371424"/>
                  </a:cubicBezTo>
                  <a:cubicBezTo>
                    <a:pt x="51335" y="371424"/>
                    <a:pt x="51335" y="371424"/>
                    <a:pt x="51335" y="370418"/>
                  </a:cubicBezTo>
                  <a:cubicBezTo>
                    <a:pt x="51335" y="370418"/>
                    <a:pt x="51335" y="370418"/>
                    <a:pt x="51335" y="369411"/>
                  </a:cubicBezTo>
                  <a:lnTo>
                    <a:pt x="51335" y="369411"/>
                  </a:lnTo>
                  <a:cubicBezTo>
                    <a:pt x="51335" y="369411"/>
                    <a:pt x="51335" y="369411"/>
                    <a:pt x="51335" y="369411"/>
                  </a:cubicBezTo>
                  <a:lnTo>
                    <a:pt x="52341" y="369411"/>
                  </a:lnTo>
                  <a:lnTo>
                    <a:pt x="53348" y="369411"/>
                  </a:ln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3348" y="369411"/>
                  </a:cubicBezTo>
                  <a:cubicBezTo>
                    <a:pt x="53348" y="369411"/>
                    <a:pt x="53348" y="369411"/>
                    <a:pt x="54354" y="369411"/>
                  </a:cubicBezTo>
                  <a:lnTo>
                    <a:pt x="54354" y="369411"/>
                  </a:lnTo>
                  <a:cubicBezTo>
                    <a:pt x="54354" y="369411"/>
                    <a:pt x="54354" y="369411"/>
                    <a:pt x="55361" y="369411"/>
                  </a:cubicBezTo>
                  <a:cubicBezTo>
                    <a:pt x="55361" y="369411"/>
                    <a:pt x="55361" y="369411"/>
                    <a:pt x="56368" y="369411"/>
                  </a:cubicBezTo>
                  <a:cubicBezTo>
                    <a:pt x="56368" y="369411"/>
                    <a:pt x="56368" y="369411"/>
                    <a:pt x="57374" y="369411"/>
                  </a:cubicBezTo>
                  <a:cubicBezTo>
                    <a:pt x="57374" y="369411"/>
                    <a:pt x="57374" y="369411"/>
                    <a:pt x="58381" y="369411"/>
                  </a:cubicBezTo>
                  <a:cubicBezTo>
                    <a:pt x="58381" y="369411"/>
                    <a:pt x="58381" y="369411"/>
                    <a:pt x="59387" y="369411"/>
                  </a:cubicBezTo>
                  <a:cubicBezTo>
                    <a:pt x="59387" y="369411"/>
                    <a:pt x="59387" y="369411"/>
                    <a:pt x="60394" y="369411"/>
                  </a:cubicBezTo>
                  <a:cubicBezTo>
                    <a:pt x="60394" y="369411"/>
                    <a:pt x="60394" y="369411"/>
                    <a:pt x="61400" y="369411"/>
                  </a:cubicBezTo>
                  <a:cubicBezTo>
                    <a:pt x="61400" y="369411"/>
                    <a:pt x="61400" y="369411"/>
                    <a:pt x="62407" y="369411"/>
                  </a:cubicBezTo>
                  <a:cubicBezTo>
                    <a:pt x="62407" y="369411"/>
                    <a:pt x="62407" y="369411"/>
                    <a:pt x="63413" y="369411"/>
                  </a:cubicBezTo>
                  <a:cubicBezTo>
                    <a:pt x="63413" y="369411"/>
                    <a:pt x="63413" y="369411"/>
                    <a:pt x="64420" y="369411"/>
                  </a:cubicBezTo>
                  <a:lnTo>
                    <a:pt x="70459" y="363372"/>
                  </a:lnTo>
                  <a:lnTo>
                    <a:pt x="74486" y="363372"/>
                  </a:lnTo>
                  <a:lnTo>
                    <a:pt x="81532" y="348273"/>
                  </a:lnTo>
                  <a:cubicBezTo>
                    <a:pt x="81532" y="348273"/>
                    <a:pt x="82538" y="349280"/>
                    <a:pt x="82538" y="349280"/>
                  </a:cubicBezTo>
                  <a:lnTo>
                    <a:pt x="85558" y="350286"/>
                  </a:lnTo>
                  <a:cubicBezTo>
                    <a:pt x="85558" y="351293"/>
                    <a:pt x="85558" y="351293"/>
                    <a:pt x="85558" y="351293"/>
                  </a:cubicBezTo>
                  <a:lnTo>
                    <a:pt x="107702" y="361359"/>
                  </a:lnTo>
                  <a:cubicBezTo>
                    <a:pt x="107702" y="361359"/>
                    <a:pt x="107702" y="362365"/>
                    <a:pt x="107702" y="362365"/>
                  </a:cubicBezTo>
                  <a:cubicBezTo>
                    <a:pt x="107702" y="362365"/>
                    <a:pt x="107702" y="362365"/>
                    <a:pt x="107702" y="362365"/>
                  </a:cubicBezTo>
                  <a:cubicBezTo>
                    <a:pt x="107702" y="362365"/>
                    <a:pt x="107702" y="362365"/>
                    <a:pt x="107702" y="362365"/>
                  </a:cubicBezTo>
                  <a:cubicBezTo>
                    <a:pt x="107702" y="362365"/>
                    <a:pt x="107702" y="362365"/>
                    <a:pt x="107702" y="362365"/>
                  </a:cubicBezTo>
                  <a:cubicBezTo>
                    <a:pt x="107702" y="362365"/>
                    <a:pt x="107702" y="362365"/>
                    <a:pt x="107702" y="362365"/>
                  </a:cubicBezTo>
                  <a:cubicBezTo>
                    <a:pt x="107702" y="362365"/>
                    <a:pt x="107702" y="362365"/>
                    <a:pt x="107702" y="362365"/>
                  </a:cubicBezTo>
                  <a:lnTo>
                    <a:pt x="107702" y="362365"/>
                  </a:lnTo>
                  <a:cubicBezTo>
                    <a:pt x="107702" y="362365"/>
                    <a:pt x="107702" y="362365"/>
                    <a:pt x="107702" y="362365"/>
                  </a:cubicBezTo>
                  <a:cubicBezTo>
                    <a:pt x="106696" y="363372"/>
                    <a:pt x="107702" y="363372"/>
                    <a:pt x="107702" y="364378"/>
                  </a:cubicBezTo>
                  <a:cubicBezTo>
                    <a:pt x="107702" y="364378"/>
                    <a:pt x="107702" y="364378"/>
                    <a:pt x="107702" y="364378"/>
                  </a:cubicBezTo>
                  <a:cubicBezTo>
                    <a:pt x="107702" y="364378"/>
                    <a:pt x="107702" y="364378"/>
                    <a:pt x="107702" y="365385"/>
                  </a:cubicBezTo>
                  <a:cubicBezTo>
                    <a:pt x="107702" y="366391"/>
                    <a:pt x="107702" y="367398"/>
                    <a:pt x="108709" y="368405"/>
                  </a:cubicBezTo>
                  <a:cubicBezTo>
                    <a:pt x="109715" y="369411"/>
                    <a:pt x="111729" y="369411"/>
                    <a:pt x="113742" y="369411"/>
                  </a:cubicBezTo>
                  <a:cubicBezTo>
                    <a:pt x="115755" y="368405"/>
                    <a:pt x="116761" y="366391"/>
                    <a:pt x="116761" y="364378"/>
                  </a:cubicBezTo>
                  <a:cubicBezTo>
                    <a:pt x="116761" y="364378"/>
                    <a:pt x="116761" y="363372"/>
                    <a:pt x="116761" y="363372"/>
                  </a:cubicBezTo>
                  <a:lnTo>
                    <a:pt x="116761" y="363372"/>
                  </a:lnTo>
                  <a:cubicBezTo>
                    <a:pt x="116761" y="363372"/>
                    <a:pt x="116761" y="363372"/>
                    <a:pt x="116761" y="363372"/>
                  </a:cubicBezTo>
                  <a:cubicBezTo>
                    <a:pt x="116761" y="364378"/>
                    <a:pt x="116761" y="365385"/>
                    <a:pt x="116761" y="366391"/>
                  </a:cubicBezTo>
                  <a:cubicBezTo>
                    <a:pt x="116761" y="367398"/>
                    <a:pt x="115755" y="368405"/>
                    <a:pt x="116761" y="369411"/>
                  </a:cubicBezTo>
                  <a:cubicBezTo>
                    <a:pt x="116761" y="369411"/>
                    <a:pt x="116761" y="369411"/>
                    <a:pt x="116761" y="369411"/>
                  </a:cubicBezTo>
                  <a:lnTo>
                    <a:pt x="116761" y="369411"/>
                  </a:lnTo>
                  <a:cubicBezTo>
                    <a:pt x="117768" y="370418"/>
                    <a:pt x="117768" y="370418"/>
                    <a:pt x="118774" y="371424"/>
                  </a:cubicBezTo>
                  <a:cubicBezTo>
                    <a:pt x="118774" y="372431"/>
                    <a:pt x="119781" y="372431"/>
                    <a:pt x="120788" y="371424"/>
                  </a:cubicBezTo>
                  <a:cubicBezTo>
                    <a:pt x="120788" y="371424"/>
                    <a:pt x="120788" y="371424"/>
                    <a:pt x="120788" y="371424"/>
                  </a:cubicBezTo>
                  <a:cubicBezTo>
                    <a:pt x="120788" y="371424"/>
                    <a:pt x="120788" y="371424"/>
                    <a:pt x="120788" y="371424"/>
                  </a:cubicBezTo>
                  <a:cubicBezTo>
                    <a:pt x="120788" y="371424"/>
                    <a:pt x="120788" y="371424"/>
                    <a:pt x="120788" y="371424"/>
                  </a:cubicBezTo>
                  <a:cubicBezTo>
                    <a:pt x="121794" y="371424"/>
                    <a:pt x="122801" y="371424"/>
                    <a:pt x="122801" y="369411"/>
                  </a:cubicBezTo>
                  <a:cubicBezTo>
                    <a:pt x="122801" y="369411"/>
                    <a:pt x="122801" y="369411"/>
                    <a:pt x="122801" y="369411"/>
                  </a:cubicBezTo>
                  <a:lnTo>
                    <a:pt x="122801" y="369411"/>
                  </a:lnTo>
                  <a:cubicBezTo>
                    <a:pt x="122801" y="370418"/>
                    <a:pt x="122801" y="371424"/>
                    <a:pt x="123807" y="371424"/>
                  </a:cubicBezTo>
                  <a:cubicBezTo>
                    <a:pt x="123807" y="371424"/>
                    <a:pt x="124814" y="372431"/>
                    <a:pt x="124814" y="372431"/>
                  </a:cubicBezTo>
                  <a:cubicBezTo>
                    <a:pt x="125820" y="372431"/>
                    <a:pt x="125820" y="372431"/>
                    <a:pt x="126827" y="372431"/>
                  </a:cubicBezTo>
                  <a:cubicBezTo>
                    <a:pt x="126827" y="372431"/>
                    <a:pt x="127834" y="372431"/>
                    <a:pt x="127834" y="372431"/>
                  </a:cubicBezTo>
                  <a:cubicBezTo>
                    <a:pt x="127834" y="372431"/>
                    <a:pt x="127834" y="372431"/>
                    <a:pt x="127834" y="372431"/>
                  </a:cubicBezTo>
                  <a:cubicBezTo>
                    <a:pt x="127834" y="372431"/>
                    <a:pt x="127834" y="372431"/>
                    <a:pt x="127834" y="372431"/>
                  </a:cubicBezTo>
                  <a:lnTo>
                    <a:pt x="127834" y="372431"/>
                  </a:lnTo>
                  <a:cubicBezTo>
                    <a:pt x="127834" y="372431"/>
                    <a:pt x="127834" y="372431"/>
                    <a:pt x="128840" y="372431"/>
                  </a:cubicBezTo>
                  <a:cubicBezTo>
                    <a:pt x="129847" y="372431"/>
                    <a:pt x="129847" y="371424"/>
                    <a:pt x="130853" y="371424"/>
                  </a:cubicBezTo>
                  <a:lnTo>
                    <a:pt x="130853" y="371424"/>
                  </a:lnTo>
                  <a:cubicBezTo>
                    <a:pt x="131860" y="370418"/>
                    <a:pt x="131860" y="369411"/>
                    <a:pt x="131860" y="368405"/>
                  </a:cubicBezTo>
                  <a:cubicBezTo>
                    <a:pt x="131860" y="368405"/>
                    <a:pt x="131860" y="367398"/>
                    <a:pt x="131860" y="367398"/>
                  </a:cubicBezTo>
                  <a:lnTo>
                    <a:pt x="173129" y="386523"/>
                  </a:lnTo>
                  <a:cubicBezTo>
                    <a:pt x="167090" y="389542"/>
                    <a:pt x="163063" y="392562"/>
                    <a:pt x="159037" y="395582"/>
                  </a:cubicBezTo>
                  <a:cubicBezTo>
                    <a:pt x="155011" y="398602"/>
                    <a:pt x="150985" y="401621"/>
                    <a:pt x="147965" y="401621"/>
                  </a:cubicBezTo>
                  <a:cubicBezTo>
                    <a:pt x="144945" y="401621"/>
                    <a:pt x="143939" y="400615"/>
                    <a:pt x="143939" y="399608"/>
                  </a:cubicBezTo>
                  <a:cubicBezTo>
                    <a:pt x="142932" y="397595"/>
                    <a:pt x="143939" y="392562"/>
                    <a:pt x="145952" y="390549"/>
                  </a:cubicBezTo>
                  <a:cubicBezTo>
                    <a:pt x="144945" y="390549"/>
                    <a:pt x="143939" y="390549"/>
                    <a:pt x="141925" y="390549"/>
                  </a:cubicBezTo>
                  <a:cubicBezTo>
                    <a:pt x="138906" y="391556"/>
                    <a:pt x="132866" y="395582"/>
                    <a:pt x="132866" y="402628"/>
                  </a:cubicBezTo>
                  <a:cubicBezTo>
                    <a:pt x="132866" y="403634"/>
                    <a:pt x="132866" y="404641"/>
                    <a:pt x="133873" y="405648"/>
                  </a:cubicBezTo>
                  <a:cubicBezTo>
                    <a:pt x="130853" y="406654"/>
                    <a:pt x="128840" y="408667"/>
                    <a:pt x="125820" y="410680"/>
                  </a:cubicBezTo>
                  <a:cubicBezTo>
                    <a:pt x="109715" y="426786"/>
                    <a:pt x="119781" y="437858"/>
                    <a:pt x="119781" y="437858"/>
                  </a:cubicBezTo>
                  <a:cubicBezTo>
                    <a:pt x="119781" y="432825"/>
                    <a:pt x="123807" y="426786"/>
                    <a:pt x="129847" y="421753"/>
                  </a:cubicBezTo>
                  <a:cubicBezTo>
                    <a:pt x="129847" y="422759"/>
                    <a:pt x="129847" y="423766"/>
                    <a:pt x="129847" y="424772"/>
                  </a:cubicBezTo>
                  <a:cubicBezTo>
                    <a:pt x="129847" y="425779"/>
                    <a:pt x="129847" y="426786"/>
                    <a:pt x="129847" y="427792"/>
                  </a:cubicBezTo>
                  <a:cubicBezTo>
                    <a:pt x="130853" y="431818"/>
                    <a:pt x="131860" y="433832"/>
                    <a:pt x="133873" y="435845"/>
                  </a:cubicBezTo>
                  <a:cubicBezTo>
                    <a:pt x="134879" y="436851"/>
                    <a:pt x="134879" y="437858"/>
                    <a:pt x="135886" y="437858"/>
                  </a:cubicBezTo>
                  <a:lnTo>
                    <a:pt x="110722" y="454969"/>
                  </a:lnTo>
                  <a:cubicBezTo>
                    <a:pt x="110722" y="454969"/>
                    <a:pt x="108709" y="455976"/>
                    <a:pt x="109715" y="457989"/>
                  </a:cubicBezTo>
                  <a:lnTo>
                    <a:pt x="109715" y="457989"/>
                  </a:lnTo>
                  <a:cubicBezTo>
                    <a:pt x="110722" y="460002"/>
                    <a:pt x="112735" y="458996"/>
                    <a:pt x="112735" y="458996"/>
                  </a:cubicBezTo>
                  <a:lnTo>
                    <a:pt x="132866" y="448930"/>
                  </a:lnTo>
                  <a:lnTo>
                    <a:pt x="132866" y="450943"/>
                  </a:lnTo>
                  <a:lnTo>
                    <a:pt x="134879" y="449937"/>
                  </a:lnTo>
                  <a:cubicBezTo>
                    <a:pt x="136893" y="448930"/>
                    <a:pt x="138906" y="447924"/>
                    <a:pt x="139912" y="445910"/>
                  </a:cubicBezTo>
                  <a:lnTo>
                    <a:pt x="144945" y="443897"/>
                  </a:lnTo>
                  <a:cubicBezTo>
                    <a:pt x="145952" y="445910"/>
                    <a:pt x="146958" y="447924"/>
                    <a:pt x="147965" y="449937"/>
                  </a:cubicBezTo>
                  <a:cubicBezTo>
                    <a:pt x="150985" y="453963"/>
                    <a:pt x="155011" y="455976"/>
                    <a:pt x="160044" y="455976"/>
                  </a:cubicBezTo>
                  <a:cubicBezTo>
                    <a:pt x="160044" y="455976"/>
                    <a:pt x="161050" y="455976"/>
                    <a:pt x="161050" y="455976"/>
                  </a:cubicBezTo>
                  <a:cubicBezTo>
                    <a:pt x="161050" y="455976"/>
                    <a:pt x="161050" y="455976"/>
                    <a:pt x="161050" y="456983"/>
                  </a:cubicBezTo>
                  <a:cubicBezTo>
                    <a:pt x="160044" y="458996"/>
                    <a:pt x="158030" y="461009"/>
                    <a:pt x="156017" y="462015"/>
                  </a:cubicBezTo>
                  <a:cubicBezTo>
                    <a:pt x="154004" y="463022"/>
                    <a:pt x="152998" y="463022"/>
                    <a:pt x="150985" y="464029"/>
                  </a:cubicBezTo>
                  <a:cubicBezTo>
                    <a:pt x="147965" y="465035"/>
                    <a:pt x="144945" y="466042"/>
                    <a:pt x="141925" y="466042"/>
                  </a:cubicBezTo>
                  <a:cubicBezTo>
                    <a:pt x="135886" y="466042"/>
                    <a:pt x="130853" y="466042"/>
                    <a:pt x="127834" y="463022"/>
                  </a:cubicBezTo>
                  <a:cubicBezTo>
                    <a:pt x="127834" y="463022"/>
                    <a:pt x="130853" y="478121"/>
                    <a:pt x="154004" y="475101"/>
                  </a:cubicBezTo>
                  <a:cubicBezTo>
                    <a:pt x="167090" y="473088"/>
                    <a:pt x="173129" y="464029"/>
                    <a:pt x="175142" y="455976"/>
                  </a:cubicBezTo>
                  <a:cubicBezTo>
                    <a:pt x="178162" y="461009"/>
                    <a:pt x="184201" y="464029"/>
                    <a:pt x="191247" y="464029"/>
                  </a:cubicBezTo>
                  <a:cubicBezTo>
                    <a:pt x="195273" y="464029"/>
                    <a:pt x="199300" y="463022"/>
                    <a:pt x="202319" y="461009"/>
                  </a:cubicBezTo>
                  <a:cubicBezTo>
                    <a:pt x="204332" y="466042"/>
                    <a:pt x="208359" y="471075"/>
                    <a:pt x="213391" y="473088"/>
                  </a:cubicBezTo>
                  <a:lnTo>
                    <a:pt x="214398" y="473088"/>
                  </a:lnTo>
                  <a:lnTo>
                    <a:pt x="215405" y="473088"/>
                  </a:lnTo>
                  <a:cubicBezTo>
                    <a:pt x="220437" y="470068"/>
                    <a:pt x="223457" y="466042"/>
                    <a:pt x="226477" y="461009"/>
                  </a:cubicBezTo>
                  <a:cubicBezTo>
                    <a:pt x="229496" y="463022"/>
                    <a:pt x="233523" y="464029"/>
                    <a:pt x="237549" y="464029"/>
                  </a:cubicBezTo>
                  <a:cubicBezTo>
                    <a:pt x="243588" y="464029"/>
                    <a:pt x="248621" y="462015"/>
                    <a:pt x="251641" y="457989"/>
                  </a:cubicBezTo>
                  <a:cubicBezTo>
                    <a:pt x="253654" y="455976"/>
                    <a:pt x="254661" y="453963"/>
                    <a:pt x="255667" y="450943"/>
                  </a:cubicBezTo>
                  <a:cubicBezTo>
                    <a:pt x="255667" y="450943"/>
                    <a:pt x="255667" y="450943"/>
                    <a:pt x="255667" y="450943"/>
                  </a:cubicBezTo>
                  <a:cubicBezTo>
                    <a:pt x="258687" y="452956"/>
                    <a:pt x="261706" y="455976"/>
                    <a:pt x="267746" y="455976"/>
                  </a:cubicBezTo>
                  <a:cubicBezTo>
                    <a:pt x="272779" y="455976"/>
                    <a:pt x="276805" y="453963"/>
                    <a:pt x="279825" y="449937"/>
                  </a:cubicBezTo>
                  <a:cubicBezTo>
                    <a:pt x="281838" y="447924"/>
                    <a:pt x="282844" y="445910"/>
                    <a:pt x="282844" y="442891"/>
                  </a:cubicBezTo>
                  <a:lnTo>
                    <a:pt x="286871" y="444904"/>
                  </a:lnTo>
                  <a:cubicBezTo>
                    <a:pt x="286871" y="445910"/>
                    <a:pt x="287877" y="447924"/>
                    <a:pt x="288884" y="448930"/>
                  </a:cubicBezTo>
                  <a:cubicBezTo>
                    <a:pt x="289890" y="449937"/>
                    <a:pt x="292910" y="450943"/>
                    <a:pt x="293917" y="450943"/>
                  </a:cubicBezTo>
                  <a:cubicBezTo>
                    <a:pt x="292910" y="449937"/>
                    <a:pt x="292910" y="448930"/>
                    <a:pt x="292910" y="446917"/>
                  </a:cubicBezTo>
                  <a:lnTo>
                    <a:pt x="322100" y="460002"/>
                  </a:lnTo>
                  <a:cubicBezTo>
                    <a:pt x="322100" y="460002"/>
                    <a:pt x="322100" y="460002"/>
                    <a:pt x="322100" y="460002"/>
                  </a:cubicBezTo>
                  <a:cubicBezTo>
                    <a:pt x="323107" y="461009"/>
                    <a:pt x="325120" y="461009"/>
                    <a:pt x="326127" y="461009"/>
                  </a:cubicBezTo>
                  <a:lnTo>
                    <a:pt x="327133" y="461009"/>
                  </a:lnTo>
                  <a:cubicBezTo>
                    <a:pt x="327133" y="461009"/>
                    <a:pt x="327133" y="461009"/>
                    <a:pt x="328140" y="461009"/>
                  </a:cubicBezTo>
                  <a:cubicBezTo>
                    <a:pt x="328140" y="461009"/>
                    <a:pt x="328140" y="461009"/>
                    <a:pt x="329146" y="461009"/>
                  </a:cubicBezTo>
                  <a:cubicBezTo>
                    <a:pt x="329146" y="461009"/>
                    <a:pt x="329146" y="461009"/>
                    <a:pt x="329146" y="461009"/>
                  </a:cubicBezTo>
                  <a:cubicBezTo>
                    <a:pt x="329146" y="461009"/>
                    <a:pt x="329146" y="461009"/>
                    <a:pt x="330153" y="461009"/>
                  </a:cubicBezTo>
                  <a:cubicBezTo>
                    <a:pt x="330153" y="461009"/>
                    <a:pt x="330153" y="461009"/>
                    <a:pt x="331159" y="461009"/>
                  </a:cubicBezTo>
                  <a:cubicBezTo>
                    <a:pt x="331159" y="461009"/>
                    <a:pt x="331159" y="461009"/>
                    <a:pt x="331159" y="461009"/>
                  </a:cubicBezTo>
                  <a:cubicBezTo>
                    <a:pt x="331159" y="461009"/>
                    <a:pt x="331159" y="461009"/>
                    <a:pt x="331159" y="461009"/>
                  </a:cubicBezTo>
                  <a:lnTo>
                    <a:pt x="331159" y="461009"/>
                  </a:lnTo>
                  <a:cubicBezTo>
                    <a:pt x="331159" y="461009"/>
                    <a:pt x="331159" y="461009"/>
                    <a:pt x="331159" y="461009"/>
                  </a:cubicBezTo>
                  <a:cubicBezTo>
                    <a:pt x="331159" y="461009"/>
                    <a:pt x="331159" y="461009"/>
                    <a:pt x="331159" y="460002"/>
                  </a:cubicBezTo>
                  <a:cubicBezTo>
                    <a:pt x="331159" y="460002"/>
                    <a:pt x="331159" y="460002"/>
                    <a:pt x="331159" y="458996"/>
                  </a:cubicBezTo>
                  <a:cubicBezTo>
                    <a:pt x="331159" y="458996"/>
                    <a:pt x="331159" y="458996"/>
                    <a:pt x="331159" y="457989"/>
                  </a:cubicBezTo>
                  <a:cubicBezTo>
                    <a:pt x="331159" y="457989"/>
                    <a:pt x="331159" y="457989"/>
                    <a:pt x="331159" y="456983"/>
                  </a:cubicBezTo>
                  <a:cubicBezTo>
                    <a:pt x="331159" y="456983"/>
                    <a:pt x="331159" y="456983"/>
                    <a:pt x="331159" y="455976"/>
                  </a:cubicBezTo>
                  <a:cubicBezTo>
                    <a:pt x="331159" y="455976"/>
                    <a:pt x="331159" y="455976"/>
                    <a:pt x="331159" y="455976"/>
                  </a:cubicBezTo>
                  <a:cubicBezTo>
                    <a:pt x="331159" y="455976"/>
                    <a:pt x="331159" y="455976"/>
                    <a:pt x="331159" y="455976"/>
                  </a:cubicBezTo>
                  <a:cubicBezTo>
                    <a:pt x="331159" y="455976"/>
                    <a:pt x="331159" y="455976"/>
                    <a:pt x="331159" y="454969"/>
                  </a:cubicBezTo>
                  <a:lnTo>
                    <a:pt x="331159" y="454969"/>
                  </a:lnTo>
                  <a:lnTo>
                    <a:pt x="331159" y="454969"/>
                  </a:lnTo>
                  <a:cubicBezTo>
                    <a:pt x="331159" y="454969"/>
                    <a:pt x="331159" y="454969"/>
                    <a:pt x="331159" y="453963"/>
                  </a:cubicBezTo>
                  <a:lnTo>
                    <a:pt x="331159" y="453963"/>
                  </a:lnTo>
                  <a:cubicBezTo>
                    <a:pt x="331159" y="453963"/>
                    <a:pt x="331159" y="453963"/>
                    <a:pt x="331159" y="452956"/>
                  </a:cubicBezTo>
                  <a:cubicBezTo>
                    <a:pt x="331159" y="452956"/>
                    <a:pt x="331159" y="452956"/>
                    <a:pt x="331159" y="451950"/>
                  </a:cubicBezTo>
                  <a:cubicBezTo>
                    <a:pt x="331159" y="451950"/>
                    <a:pt x="331159" y="451950"/>
                    <a:pt x="331159" y="450943"/>
                  </a:cubicBezTo>
                  <a:cubicBezTo>
                    <a:pt x="331159" y="450943"/>
                    <a:pt x="331159" y="450943"/>
                    <a:pt x="331159" y="449937"/>
                  </a:cubicBezTo>
                  <a:cubicBezTo>
                    <a:pt x="331159" y="449937"/>
                    <a:pt x="331159" y="449937"/>
                    <a:pt x="331159" y="448930"/>
                  </a:cubicBezTo>
                  <a:cubicBezTo>
                    <a:pt x="331159" y="448930"/>
                    <a:pt x="331159" y="448930"/>
                    <a:pt x="331159" y="447924"/>
                  </a:cubicBezTo>
                  <a:cubicBezTo>
                    <a:pt x="331159" y="447924"/>
                    <a:pt x="331159" y="447924"/>
                    <a:pt x="331159" y="447924"/>
                  </a:cubicBezTo>
                  <a:cubicBezTo>
                    <a:pt x="331159" y="447924"/>
                    <a:pt x="331159" y="447924"/>
                    <a:pt x="331159" y="447924"/>
                  </a:cubicBezTo>
                  <a:lnTo>
                    <a:pt x="331159" y="447924"/>
                  </a:lnTo>
                  <a:cubicBezTo>
                    <a:pt x="331159" y="447924"/>
                    <a:pt x="331159" y="447924"/>
                    <a:pt x="330153" y="447924"/>
                  </a:cubicBezTo>
                  <a:cubicBezTo>
                    <a:pt x="330153" y="447924"/>
                    <a:pt x="330153" y="447924"/>
                    <a:pt x="329146" y="447924"/>
                  </a:cubicBezTo>
                  <a:cubicBezTo>
                    <a:pt x="329146" y="447924"/>
                    <a:pt x="329146" y="447924"/>
                    <a:pt x="329146" y="447924"/>
                  </a:cubicBezTo>
                  <a:cubicBezTo>
                    <a:pt x="329146" y="447924"/>
                    <a:pt x="329146" y="447924"/>
                    <a:pt x="329146" y="447924"/>
                  </a:cubicBezTo>
                  <a:lnTo>
                    <a:pt x="329146" y="447924"/>
                  </a:lnTo>
                  <a:cubicBezTo>
                    <a:pt x="329146" y="447924"/>
                    <a:pt x="329146" y="447924"/>
                    <a:pt x="329146" y="447924"/>
                  </a:cubicBezTo>
                  <a:cubicBezTo>
                    <a:pt x="329146" y="447924"/>
                    <a:pt x="328140" y="447924"/>
                    <a:pt x="327133" y="446917"/>
                  </a:cubicBezTo>
                  <a:cubicBezTo>
                    <a:pt x="327133" y="446917"/>
                    <a:pt x="327133" y="446917"/>
                    <a:pt x="327133" y="446917"/>
                  </a:cubicBezTo>
                  <a:cubicBezTo>
                    <a:pt x="327133" y="446917"/>
                    <a:pt x="327133" y="446917"/>
                    <a:pt x="327133" y="446917"/>
                  </a:cubicBezTo>
                  <a:cubicBezTo>
                    <a:pt x="325120" y="445910"/>
                    <a:pt x="323107" y="444904"/>
                    <a:pt x="320087" y="443897"/>
                  </a:cubicBezTo>
                  <a:lnTo>
                    <a:pt x="323107" y="436851"/>
                  </a:lnTo>
                  <a:lnTo>
                    <a:pt x="338205" y="443897"/>
                  </a:lnTo>
                  <a:lnTo>
                    <a:pt x="354310" y="408667"/>
                  </a:lnTo>
                  <a:lnTo>
                    <a:pt x="354310" y="406654"/>
                  </a:lnTo>
                  <a:lnTo>
                    <a:pt x="349277" y="404641"/>
                  </a:lnTo>
                  <a:cubicBezTo>
                    <a:pt x="349277" y="404641"/>
                    <a:pt x="349277" y="404641"/>
                    <a:pt x="349277" y="404641"/>
                  </a:cubicBezTo>
                  <a:cubicBezTo>
                    <a:pt x="359343" y="400615"/>
                    <a:pt x="368402" y="384510"/>
                    <a:pt x="363369" y="372431"/>
                  </a:cubicBezTo>
                  <a:cubicBezTo>
                    <a:pt x="359343" y="360352"/>
                    <a:pt x="352297" y="360352"/>
                    <a:pt x="352297" y="360352"/>
                  </a:cubicBezTo>
                  <a:cubicBezTo>
                    <a:pt x="345251" y="361359"/>
                    <a:pt x="343238" y="359345"/>
                    <a:pt x="343238" y="359345"/>
                  </a:cubicBezTo>
                  <a:cubicBezTo>
                    <a:pt x="343238" y="362365"/>
                    <a:pt x="350284" y="368405"/>
                    <a:pt x="350284" y="368405"/>
                  </a:cubicBezTo>
                  <a:cubicBezTo>
                    <a:pt x="350284" y="368405"/>
                    <a:pt x="353304" y="370418"/>
                    <a:pt x="352297" y="370418"/>
                  </a:cubicBezTo>
                  <a:cubicBezTo>
                    <a:pt x="351291" y="370418"/>
                    <a:pt x="349277" y="370418"/>
                    <a:pt x="349277" y="370418"/>
                  </a:cubicBezTo>
                  <a:cubicBezTo>
                    <a:pt x="346258" y="369411"/>
                    <a:pt x="342232" y="366391"/>
                    <a:pt x="342232" y="366391"/>
                  </a:cubicBezTo>
                  <a:cubicBezTo>
                    <a:pt x="342232" y="366391"/>
                    <a:pt x="340218" y="367398"/>
                    <a:pt x="345251" y="372431"/>
                  </a:cubicBezTo>
                  <a:cubicBezTo>
                    <a:pt x="350284" y="376457"/>
                    <a:pt x="351291" y="380483"/>
                    <a:pt x="351291" y="380483"/>
                  </a:cubicBezTo>
                  <a:cubicBezTo>
                    <a:pt x="353304" y="387529"/>
                    <a:pt x="346258" y="391556"/>
                    <a:pt x="346258" y="391556"/>
                  </a:cubicBezTo>
                  <a:cubicBezTo>
                    <a:pt x="328140" y="400615"/>
                    <a:pt x="310022" y="381490"/>
                    <a:pt x="303982" y="375450"/>
                  </a:cubicBezTo>
                  <a:cubicBezTo>
                    <a:pt x="303982" y="375450"/>
                    <a:pt x="304989" y="375450"/>
                    <a:pt x="304989" y="374444"/>
                  </a:cubicBezTo>
                  <a:cubicBezTo>
                    <a:pt x="304989" y="373437"/>
                    <a:pt x="305995" y="372431"/>
                    <a:pt x="305995" y="372431"/>
                  </a:cubicBezTo>
                  <a:cubicBezTo>
                    <a:pt x="305995" y="372431"/>
                    <a:pt x="305995" y="372431"/>
                    <a:pt x="305995" y="372431"/>
                  </a:cubicBezTo>
                  <a:cubicBezTo>
                    <a:pt x="305995" y="372431"/>
                    <a:pt x="305995" y="372431"/>
                    <a:pt x="305995" y="372431"/>
                  </a:cubicBezTo>
                  <a:cubicBezTo>
                    <a:pt x="305995" y="373437"/>
                    <a:pt x="307002" y="373437"/>
                    <a:pt x="308008" y="374444"/>
                  </a:cubicBezTo>
                  <a:cubicBezTo>
                    <a:pt x="308008" y="374444"/>
                    <a:pt x="308008" y="374444"/>
                    <a:pt x="308008" y="374444"/>
                  </a:cubicBezTo>
                  <a:cubicBezTo>
                    <a:pt x="308008" y="374444"/>
                    <a:pt x="308008" y="374444"/>
                    <a:pt x="308008" y="374444"/>
                  </a:cubicBezTo>
                  <a:cubicBezTo>
                    <a:pt x="308008" y="374444"/>
                    <a:pt x="308008" y="374444"/>
                    <a:pt x="308008" y="374444"/>
                  </a:cubicBezTo>
                  <a:cubicBezTo>
                    <a:pt x="309015" y="374444"/>
                    <a:pt x="309015" y="374444"/>
                    <a:pt x="310022" y="374444"/>
                  </a:cubicBezTo>
                  <a:cubicBezTo>
                    <a:pt x="311028" y="374444"/>
                    <a:pt x="312035" y="373437"/>
                    <a:pt x="312035" y="372431"/>
                  </a:cubicBezTo>
                  <a:lnTo>
                    <a:pt x="312035" y="372431"/>
                  </a:lnTo>
                  <a:cubicBezTo>
                    <a:pt x="312035" y="372431"/>
                    <a:pt x="312035" y="372431"/>
                    <a:pt x="312035" y="372431"/>
                  </a:cubicBezTo>
                  <a:cubicBezTo>
                    <a:pt x="312035" y="371424"/>
                    <a:pt x="312035" y="370418"/>
                    <a:pt x="312035" y="369411"/>
                  </a:cubicBezTo>
                  <a:cubicBezTo>
                    <a:pt x="312035" y="368405"/>
                    <a:pt x="311028" y="367398"/>
                    <a:pt x="312035" y="366391"/>
                  </a:cubicBezTo>
                  <a:cubicBezTo>
                    <a:pt x="312035" y="365385"/>
                    <a:pt x="312035" y="365385"/>
                    <a:pt x="312035" y="365385"/>
                  </a:cubicBezTo>
                  <a:cubicBezTo>
                    <a:pt x="312035" y="365385"/>
                    <a:pt x="312035" y="365385"/>
                    <a:pt x="312035" y="365385"/>
                  </a:cubicBezTo>
                  <a:cubicBezTo>
                    <a:pt x="312035" y="366391"/>
                    <a:pt x="312035" y="366391"/>
                    <a:pt x="312035" y="367398"/>
                  </a:cubicBezTo>
                  <a:cubicBezTo>
                    <a:pt x="312035" y="369411"/>
                    <a:pt x="313041" y="371424"/>
                    <a:pt x="315054" y="372431"/>
                  </a:cubicBezTo>
                  <a:cubicBezTo>
                    <a:pt x="317067" y="372431"/>
                    <a:pt x="318074" y="372431"/>
                    <a:pt x="320087" y="371424"/>
                  </a:cubicBezTo>
                  <a:cubicBezTo>
                    <a:pt x="321094" y="370418"/>
                    <a:pt x="321094" y="369411"/>
                    <a:pt x="321094" y="368405"/>
                  </a:cubicBezTo>
                  <a:cubicBezTo>
                    <a:pt x="321094" y="368405"/>
                    <a:pt x="321094" y="367398"/>
                    <a:pt x="321094" y="367398"/>
                  </a:cubicBezTo>
                  <a:cubicBezTo>
                    <a:pt x="321094" y="367398"/>
                    <a:pt x="321094" y="367398"/>
                    <a:pt x="321094" y="367398"/>
                  </a:cubicBezTo>
                  <a:cubicBezTo>
                    <a:pt x="321094" y="366391"/>
                    <a:pt x="321094" y="366391"/>
                    <a:pt x="321094" y="365385"/>
                  </a:cubicBezTo>
                  <a:cubicBezTo>
                    <a:pt x="321094" y="365385"/>
                    <a:pt x="321094" y="365385"/>
                    <a:pt x="321094" y="365385"/>
                  </a:cubicBezTo>
                  <a:lnTo>
                    <a:pt x="321094" y="365385"/>
                  </a:lnTo>
                  <a:cubicBezTo>
                    <a:pt x="321094" y="365385"/>
                    <a:pt x="321094" y="365385"/>
                    <a:pt x="321094" y="365385"/>
                  </a:cubicBezTo>
                  <a:cubicBezTo>
                    <a:pt x="321094" y="365385"/>
                    <a:pt x="321094" y="365385"/>
                    <a:pt x="321094" y="365385"/>
                  </a:cubicBezTo>
                  <a:cubicBezTo>
                    <a:pt x="321094" y="365385"/>
                    <a:pt x="321094" y="365385"/>
                    <a:pt x="321094" y="365385"/>
                  </a:cubicBezTo>
                  <a:cubicBezTo>
                    <a:pt x="321094" y="365385"/>
                    <a:pt x="321094" y="365385"/>
                    <a:pt x="321094" y="365385"/>
                  </a:cubicBezTo>
                  <a:lnTo>
                    <a:pt x="321094" y="365385"/>
                  </a:lnTo>
                  <a:cubicBezTo>
                    <a:pt x="321094" y="365385"/>
                    <a:pt x="321094" y="364378"/>
                    <a:pt x="321094" y="364378"/>
                  </a:cubicBezTo>
                  <a:cubicBezTo>
                    <a:pt x="322100" y="363372"/>
                    <a:pt x="324113" y="361359"/>
                    <a:pt x="324113" y="359345"/>
                  </a:cubicBezTo>
                  <a:lnTo>
                    <a:pt x="325120" y="359345"/>
                  </a:lnTo>
                  <a:cubicBezTo>
                    <a:pt x="325120" y="359345"/>
                    <a:pt x="326127" y="359345"/>
                    <a:pt x="326127" y="359345"/>
                  </a:cubicBezTo>
                  <a:lnTo>
                    <a:pt x="326127" y="359345"/>
                  </a:lnTo>
                  <a:cubicBezTo>
                    <a:pt x="326127" y="359345"/>
                    <a:pt x="326127" y="359345"/>
                    <a:pt x="326127" y="359345"/>
                  </a:cubicBezTo>
                  <a:lnTo>
                    <a:pt x="328140" y="358339"/>
                  </a:lnTo>
                  <a:cubicBezTo>
                    <a:pt x="328140" y="358339"/>
                    <a:pt x="328140" y="358339"/>
                    <a:pt x="328140" y="358339"/>
                  </a:cubicBezTo>
                  <a:cubicBezTo>
                    <a:pt x="329146" y="358339"/>
                    <a:pt x="330153" y="358339"/>
                    <a:pt x="331159" y="357332"/>
                  </a:cubicBezTo>
                  <a:lnTo>
                    <a:pt x="372428" y="336194"/>
                  </a:lnTo>
                  <a:lnTo>
                    <a:pt x="373435" y="337201"/>
                  </a:lnTo>
                  <a:lnTo>
                    <a:pt x="385514" y="331161"/>
                  </a:lnTo>
                  <a:lnTo>
                    <a:pt x="385514" y="330155"/>
                  </a:lnTo>
                  <a:lnTo>
                    <a:pt x="390547" y="327135"/>
                  </a:lnTo>
                  <a:cubicBezTo>
                    <a:pt x="388533" y="325122"/>
                    <a:pt x="386520" y="320089"/>
                    <a:pt x="386520" y="320089"/>
                  </a:cubicBezTo>
                  <a:lnTo>
                    <a:pt x="381488" y="323109"/>
                  </a:lnTo>
                  <a:lnTo>
                    <a:pt x="381488" y="322102"/>
                  </a:lnTo>
                  <a:lnTo>
                    <a:pt x="363369" y="323109"/>
                  </a:lnTo>
                  <a:lnTo>
                    <a:pt x="364376" y="324115"/>
                  </a:lnTo>
                  <a:lnTo>
                    <a:pt x="324113" y="344247"/>
                  </a:lnTo>
                  <a:cubicBezTo>
                    <a:pt x="324113" y="344247"/>
                    <a:pt x="324113" y="344247"/>
                    <a:pt x="324113" y="344247"/>
                  </a:cubicBezTo>
                  <a:cubicBezTo>
                    <a:pt x="324113" y="344247"/>
                    <a:pt x="324113" y="344247"/>
                    <a:pt x="323107" y="344247"/>
                  </a:cubicBezTo>
                  <a:cubicBezTo>
                    <a:pt x="323107" y="344247"/>
                    <a:pt x="323107" y="344247"/>
                    <a:pt x="323107" y="344247"/>
                  </a:cubicBezTo>
                  <a:cubicBezTo>
                    <a:pt x="323107" y="344247"/>
                    <a:pt x="323107" y="344247"/>
                    <a:pt x="323107" y="344247"/>
                  </a:cubicBezTo>
                  <a:lnTo>
                    <a:pt x="323107" y="344247"/>
                  </a:lnTo>
                  <a:cubicBezTo>
                    <a:pt x="323107" y="344247"/>
                    <a:pt x="323107" y="344247"/>
                    <a:pt x="323107" y="344247"/>
                  </a:cubicBezTo>
                  <a:lnTo>
                    <a:pt x="323107" y="344247"/>
                  </a:lnTo>
                  <a:cubicBezTo>
                    <a:pt x="323107" y="344247"/>
                    <a:pt x="323107" y="344247"/>
                    <a:pt x="323107" y="343240"/>
                  </a:cubicBezTo>
                  <a:cubicBezTo>
                    <a:pt x="323107" y="343240"/>
                    <a:pt x="323107" y="342234"/>
                    <a:pt x="323107" y="342234"/>
                  </a:cubicBezTo>
                  <a:cubicBezTo>
                    <a:pt x="323107" y="342234"/>
                    <a:pt x="323107" y="341227"/>
                    <a:pt x="323107" y="341227"/>
                  </a:cubicBezTo>
                  <a:cubicBezTo>
                    <a:pt x="323107" y="341227"/>
                    <a:pt x="323107" y="341227"/>
                    <a:pt x="323107" y="341227"/>
                  </a:cubicBezTo>
                  <a:cubicBezTo>
                    <a:pt x="323107" y="341227"/>
                    <a:pt x="323107" y="341227"/>
                    <a:pt x="323107" y="341227"/>
                  </a:cubicBezTo>
                  <a:cubicBezTo>
                    <a:pt x="323107" y="339214"/>
                    <a:pt x="321094" y="339214"/>
                    <a:pt x="320087" y="338207"/>
                  </a:cubicBezTo>
                  <a:cubicBezTo>
                    <a:pt x="320087" y="338207"/>
                    <a:pt x="319081" y="338207"/>
                    <a:pt x="319081" y="338207"/>
                  </a:cubicBezTo>
                  <a:lnTo>
                    <a:pt x="317067" y="337201"/>
                  </a:lnTo>
                  <a:cubicBezTo>
                    <a:pt x="317067" y="337201"/>
                    <a:pt x="317067" y="337201"/>
                    <a:pt x="317067" y="337201"/>
                  </a:cubicBezTo>
                  <a:cubicBezTo>
                    <a:pt x="317067" y="337201"/>
                    <a:pt x="317067" y="337201"/>
                    <a:pt x="317067" y="337201"/>
                  </a:cubicBezTo>
                  <a:lnTo>
                    <a:pt x="317067" y="337201"/>
                  </a:lnTo>
                  <a:cubicBezTo>
                    <a:pt x="317067" y="337201"/>
                    <a:pt x="317067" y="337201"/>
                    <a:pt x="317067" y="337201"/>
                  </a:cubicBezTo>
                  <a:lnTo>
                    <a:pt x="315054" y="337201"/>
                  </a:lnTo>
                  <a:lnTo>
                    <a:pt x="315054" y="337201"/>
                  </a:lnTo>
                  <a:cubicBezTo>
                    <a:pt x="315054" y="337201"/>
                    <a:pt x="315054" y="337201"/>
                    <a:pt x="315054" y="337201"/>
                  </a:cubicBezTo>
                  <a:lnTo>
                    <a:pt x="314048" y="337201"/>
                  </a:lnTo>
                  <a:cubicBezTo>
                    <a:pt x="313041" y="337201"/>
                    <a:pt x="313041" y="337201"/>
                    <a:pt x="313041" y="338207"/>
                  </a:cubicBezTo>
                  <a:cubicBezTo>
                    <a:pt x="313041" y="339214"/>
                    <a:pt x="312035" y="338207"/>
                    <a:pt x="312035" y="339214"/>
                  </a:cubicBezTo>
                  <a:cubicBezTo>
                    <a:pt x="312035" y="339214"/>
                    <a:pt x="312035" y="339214"/>
                    <a:pt x="312035" y="339214"/>
                  </a:cubicBezTo>
                  <a:cubicBezTo>
                    <a:pt x="312035" y="339214"/>
                    <a:pt x="312035" y="339214"/>
                    <a:pt x="312035" y="339214"/>
                  </a:cubicBezTo>
                  <a:cubicBezTo>
                    <a:pt x="312035" y="339214"/>
                    <a:pt x="312035" y="339214"/>
                    <a:pt x="312035" y="339214"/>
                  </a:cubicBezTo>
                  <a:cubicBezTo>
                    <a:pt x="312035" y="339214"/>
                    <a:pt x="312035" y="339214"/>
                    <a:pt x="312035" y="339214"/>
                  </a:cubicBezTo>
                  <a:cubicBezTo>
                    <a:pt x="312035" y="336194"/>
                    <a:pt x="311028" y="334181"/>
                    <a:pt x="310022" y="331161"/>
                  </a:cubicBezTo>
                  <a:cubicBezTo>
                    <a:pt x="307002" y="325122"/>
                    <a:pt x="302976" y="322102"/>
                    <a:pt x="293917" y="320089"/>
                  </a:cubicBezTo>
                  <a:cubicBezTo>
                    <a:pt x="295930" y="317069"/>
                    <a:pt x="298949" y="314050"/>
                    <a:pt x="302976" y="312037"/>
                  </a:cubicBezTo>
                  <a:cubicBezTo>
                    <a:pt x="302976" y="312037"/>
                    <a:pt x="311028" y="309017"/>
                    <a:pt x="315054" y="315056"/>
                  </a:cubicBezTo>
                  <a:cubicBezTo>
                    <a:pt x="315054" y="315056"/>
                    <a:pt x="317067" y="318076"/>
                    <a:pt x="317067" y="325122"/>
                  </a:cubicBezTo>
                  <a:cubicBezTo>
                    <a:pt x="317067" y="332168"/>
                    <a:pt x="320087" y="331161"/>
                    <a:pt x="320087" y="331161"/>
                  </a:cubicBezTo>
                  <a:cubicBezTo>
                    <a:pt x="320087" y="331161"/>
                    <a:pt x="320087" y="326129"/>
                    <a:pt x="321094" y="323109"/>
                  </a:cubicBezTo>
                  <a:cubicBezTo>
                    <a:pt x="321094" y="323109"/>
                    <a:pt x="321094" y="321096"/>
                    <a:pt x="322100" y="320089"/>
                  </a:cubicBezTo>
                  <a:cubicBezTo>
                    <a:pt x="323107" y="319083"/>
                    <a:pt x="323107" y="322102"/>
                    <a:pt x="323107" y="322102"/>
                  </a:cubicBezTo>
                  <a:cubicBezTo>
                    <a:pt x="323107" y="322102"/>
                    <a:pt x="324113" y="331161"/>
                    <a:pt x="327133" y="333175"/>
                  </a:cubicBezTo>
                  <a:cubicBezTo>
                    <a:pt x="327133" y="333175"/>
                    <a:pt x="327133" y="329148"/>
                    <a:pt x="332166" y="325122"/>
                  </a:cubicBezTo>
                  <a:cubicBezTo>
                    <a:pt x="332166" y="325122"/>
                    <a:pt x="335186" y="321096"/>
                    <a:pt x="331159" y="312037"/>
                  </a:cubicBezTo>
                  <a:cubicBezTo>
                    <a:pt x="332166" y="312037"/>
                    <a:pt x="333172" y="313043"/>
                    <a:pt x="334179" y="313043"/>
                  </a:cubicBezTo>
                  <a:cubicBezTo>
                    <a:pt x="336192" y="308010"/>
                    <a:pt x="342232" y="307004"/>
                    <a:pt x="341225" y="300964"/>
                  </a:cubicBezTo>
                  <a:cubicBezTo>
                    <a:pt x="343238" y="302977"/>
                    <a:pt x="349277" y="304991"/>
                    <a:pt x="357330" y="305997"/>
                  </a:cubicBezTo>
                  <a:lnTo>
                    <a:pt x="360350" y="305997"/>
                  </a:lnTo>
                  <a:cubicBezTo>
                    <a:pt x="360350" y="305997"/>
                    <a:pt x="360350" y="305997"/>
                    <a:pt x="359343" y="304991"/>
                  </a:cubicBezTo>
                  <a:cubicBezTo>
                    <a:pt x="359343" y="304991"/>
                    <a:pt x="359343" y="304991"/>
                    <a:pt x="359343" y="304991"/>
                  </a:cubicBezTo>
                  <a:cubicBezTo>
                    <a:pt x="359343" y="304991"/>
                    <a:pt x="359343" y="304991"/>
                    <a:pt x="359343" y="303984"/>
                  </a:cubicBezTo>
                  <a:cubicBezTo>
                    <a:pt x="360350" y="304991"/>
                    <a:pt x="361356" y="305997"/>
                    <a:pt x="361356" y="305997"/>
                  </a:cubicBezTo>
                  <a:cubicBezTo>
                    <a:pt x="361356" y="305997"/>
                    <a:pt x="359343" y="307004"/>
                    <a:pt x="359343" y="310023"/>
                  </a:cubicBezTo>
                  <a:cubicBezTo>
                    <a:pt x="359343" y="312037"/>
                    <a:pt x="362363" y="314050"/>
                    <a:pt x="362363" y="314050"/>
                  </a:cubicBezTo>
                  <a:cubicBezTo>
                    <a:pt x="362363" y="314050"/>
                    <a:pt x="360350" y="315056"/>
                    <a:pt x="361356" y="317069"/>
                  </a:cubicBezTo>
                  <a:cubicBezTo>
                    <a:pt x="362363" y="319083"/>
                    <a:pt x="364376" y="319083"/>
                    <a:pt x="364376" y="319083"/>
                  </a:cubicBezTo>
                  <a:cubicBezTo>
                    <a:pt x="364376" y="319083"/>
                    <a:pt x="363369" y="321096"/>
                    <a:pt x="364376" y="323109"/>
                  </a:cubicBezTo>
                  <a:cubicBezTo>
                    <a:pt x="365382" y="322102"/>
                    <a:pt x="371422" y="320089"/>
                    <a:pt x="374442" y="318076"/>
                  </a:cubicBezTo>
                  <a:cubicBezTo>
                    <a:pt x="371422" y="317069"/>
                    <a:pt x="368402" y="314050"/>
                    <a:pt x="366389" y="311030"/>
                  </a:cubicBezTo>
                  <a:cubicBezTo>
                    <a:pt x="365382" y="308010"/>
                    <a:pt x="366389" y="304991"/>
                    <a:pt x="367396" y="302977"/>
                  </a:cubicBezTo>
                  <a:cubicBezTo>
                    <a:pt x="369409" y="299958"/>
                    <a:pt x="373435" y="299958"/>
                    <a:pt x="375448" y="296938"/>
                  </a:cubicBezTo>
                  <a:cubicBezTo>
                    <a:pt x="376455" y="295931"/>
                    <a:pt x="377461" y="293918"/>
                    <a:pt x="377461" y="291905"/>
                  </a:cubicBezTo>
                  <a:cubicBezTo>
                    <a:pt x="379474" y="291905"/>
                    <a:pt x="381488" y="290899"/>
                    <a:pt x="382494" y="290899"/>
                  </a:cubicBezTo>
                  <a:cubicBezTo>
                    <a:pt x="382494" y="285866"/>
                    <a:pt x="386520" y="280833"/>
                    <a:pt x="380481" y="274794"/>
                  </a:cubicBezTo>
                  <a:cubicBezTo>
                    <a:pt x="375448" y="269761"/>
                    <a:pt x="364376" y="261708"/>
                    <a:pt x="361356" y="258688"/>
                  </a:cubicBezTo>
                  <a:cubicBezTo>
                    <a:pt x="369409" y="263721"/>
                    <a:pt x="378468" y="272780"/>
                    <a:pt x="383501" y="273787"/>
                  </a:cubicBezTo>
                  <a:cubicBezTo>
                    <a:pt x="393566" y="275800"/>
                    <a:pt x="396586" y="272780"/>
                    <a:pt x="400612" y="270767"/>
                  </a:cubicBezTo>
                  <a:cubicBezTo>
                    <a:pt x="397593" y="261708"/>
                    <a:pt x="401619" y="257682"/>
                    <a:pt x="381488" y="249629"/>
                  </a:cubicBezTo>
                  <a:cubicBezTo>
                    <a:pt x="399606" y="255669"/>
                    <a:pt x="406652" y="252649"/>
                    <a:pt x="413698" y="247616"/>
                  </a:cubicBezTo>
                  <a:cubicBezTo>
                    <a:pt x="411684" y="241577"/>
                    <a:pt x="404638" y="235537"/>
                    <a:pt x="399606" y="234531"/>
                  </a:cubicBezTo>
                  <a:cubicBezTo>
                    <a:pt x="410678" y="234531"/>
                    <a:pt x="417724" y="229498"/>
                    <a:pt x="421750" y="223458"/>
                  </a:cubicBezTo>
                  <a:cubicBezTo>
                    <a:pt x="417724" y="218426"/>
                    <a:pt x="409671" y="214399"/>
                    <a:pt x="400612" y="213393"/>
                  </a:cubicBezTo>
                  <a:cubicBezTo>
                    <a:pt x="414704" y="212386"/>
                    <a:pt x="424770" y="204334"/>
                    <a:pt x="426783" y="194268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Полилиния: фигура 26">
              <a:extLst>
                <a:ext uri="{FF2B5EF4-FFF2-40B4-BE49-F238E27FC236}">
                  <a16:creationId xmlns="" xmlns:a16="http://schemas.microsoft.com/office/drawing/2014/main" id="{C3A941DD-372E-489B-9027-F29772D25DD3}"/>
                </a:ext>
              </a:extLst>
            </p:cNvPr>
            <p:cNvSpPr/>
            <p:nvPr/>
          </p:nvSpPr>
          <p:spPr>
            <a:xfrm>
              <a:off x="1028665" y="839592"/>
              <a:ext cx="35649" cy="32692"/>
            </a:xfrm>
            <a:custGeom>
              <a:avLst/>
              <a:gdLst>
                <a:gd name="connsiteX0" fmla="*/ 13743 w 35649"/>
                <a:gd name="connsiteY0" fmla="*/ 1803 h 32692"/>
                <a:gd name="connsiteX1" fmla="*/ 5690 w 35649"/>
                <a:gd name="connsiteY1" fmla="*/ 11869 h 32692"/>
                <a:gd name="connsiteX2" fmla="*/ 4684 w 35649"/>
                <a:gd name="connsiteY2" fmla="*/ 12876 h 32692"/>
                <a:gd name="connsiteX3" fmla="*/ 3677 w 35649"/>
                <a:gd name="connsiteY3" fmla="*/ 13882 h 32692"/>
                <a:gd name="connsiteX4" fmla="*/ 1664 w 35649"/>
                <a:gd name="connsiteY4" fmla="*/ 13882 h 32692"/>
                <a:gd name="connsiteX5" fmla="*/ 657 w 35649"/>
                <a:gd name="connsiteY5" fmla="*/ 18915 h 32692"/>
                <a:gd name="connsiteX6" fmla="*/ 2670 w 35649"/>
                <a:gd name="connsiteY6" fmla="*/ 24954 h 32692"/>
                <a:gd name="connsiteX7" fmla="*/ 5690 w 35649"/>
                <a:gd name="connsiteY7" fmla="*/ 30994 h 32692"/>
                <a:gd name="connsiteX8" fmla="*/ 9716 w 35649"/>
                <a:gd name="connsiteY8" fmla="*/ 32000 h 32692"/>
                <a:gd name="connsiteX9" fmla="*/ 11730 w 35649"/>
                <a:gd name="connsiteY9" fmla="*/ 29987 h 32692"/>
                <a:gd name="connsiteX10" fmla="*/ 12736 w 35649"/>
                <a:gd name="connsiteY10" fmla="*/ 29987 h 32692"/>
                <a:gd name="connsiteX11" fmla="*/ 14749 w 35649"/>
                <a:gd name="connsiteY11" fmla="*/ 29987 h 32692"/>
                <a:gd name="connsiteX12" fmla="*/ 26828 w 35649"/>
                <a:gd name="connsiteY12" fmla="*/ 28981 h 32692"/>
                <a:gd name="connsiteX13" fmla="*/ 33874 w 35649"/>
                <a:gd name="connsiteY13" fmla="*/ 7843 h 32692"/>
                <a:gd name="connsiteX14" fmla="*/ 13743 w 35649"/>
                <a:gd name="connsiteY14" fmla="*/ 1803 h 32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649" h="32692">
                  <a:moveTo>
                    <a:pt x="13743" y="1803"/>
                  </a:moveTo>
                  <a:cubicBezTo>
                    <a:pt x="9716" y="3817"/>
                    <a:pt x="6697" y="7843"/>
                    <a:pt x="5690" y="11869"/>
                  </a:cubicBezTo>
                  <a:lnTo>
                    <a:pt x="4684" y="12876"/>
                  </a:lnTo>
                  <a:lnTo>
                    <a:pt x="3677" y="13882"/>
                  </a:lnTo>
                  <a:cubicBezTo>
                    <a:pt x="2670" y="13882"/>
                    <a:pt x="2670" y="13882"/>
                    <a:pt x="1664" y="13882"/>
                  </a:cubicBezTo>
                  <a:cubicBezTo>
                    <a:pt x="-1356" y="14889"/>
                    <a:pt x="657" y="18915"/>
                    <a:pt x="657" y="18915"/>
                  </a:cubicBezTo>
                  <a:cubicBezTo>
                    <a:pt x="657" y="18915"/>
                    <a:pt x="1664" y="22941"/>
                    <a:pt x="2670" y="24954"/>
                  </a:cubicBezTo>
                  <a:cubicBezTo>
                    <a:pt x="4684" y="27974"/>
                    <a:pt x="5690" y="30994"/>
                    <a:pt x="5690" y="30994"/>
                  </a:cubicBezTo>
                  <a:cubicBezTo>
                    <a:pt x="5690" y="30994"/>
                    <a:pt x="7703" y="34014"/>
                    <a:pt x="9716" y="32000"/>
                  </a:cubicBezTo>
                  <a:cubicBezTo>
                    <a:pt x="10723" y="32000"/>
                    <a:pt x="10723" y="30994"/>
                    <a:pt x="11730" y="29987"/>
                  </a:cubicBezTo>
                  <a:lnTo>
                    <a:pt x="12736" y="29987"/>
                  </a:lnTo>
                  <a:lnTo>
                    <a:pt x="14749" y="29987"/>
                  </a:lnTo>
                  <a:cubicBezTo>
                    <a:pt x="18775" y="30994"/>
                    <a:pt x="22802" y="30994"/>
                    <a:pt x="26828" y="28981"/>
                  </a:cubicBezTo>
                  <a:cubicBezTo>
                    <a:pt x="34880" y="24954"/>
                    <a:pt x="37900" y="15895"/>
                    <a:pt x="33874" y="7843"/>
                  </a:cubicBezTo>
                  <a:cubicBezTo>
                    <a:pt x="29848" y="797"/>
                    <a:pt x="20789" y="-2223"/>
                    <a:pt x="13743" y="1803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Полилиния: фигура 27">
              <a:extLst>
                <a:ext uri="{FF2B5EF4-FFF2-40B4-BE49-F238E27FC236}">
                  <a16:creationId xmlns="" xmlns:a16="http://schemas.microsoft.com/office/drawing/2014/main" id="{3C692B8E-5E7D-41FA-A2B8-5373A158B4B0}"/>
                </a:ext>
              </a:extLst>
            </p:cNvPr>
            <p:cNvSpPr/>
            <p:nvPr/>
          </p:nvSpPr>
          <p:spPr>
            <a:xfrm>
              <a:off x="999126" y="864547"/>
              <a:ext cx="11072" cy="6039"/>
            </a:xfrm>
            <a:custGeom>
              <a:avLst/>
              <a:gdLst>
                <a:gd name="connsiteX0" fmla="*/ 11072 w 11072"/>
                <a:gd name="connsiteY0" fmla="*/ 4026 h 6039"/>
                <a:gd name="connsiteX1" fmla="*/ 10066 w 11072"/>
                <a:gd name="connsiteY1" fmla="*/ 0 h 6039"/>
                <a:gd name="connsiteX2" fmla="*/ 9059 w 11072"/>
                <a:gd name="connsiteY2" fmla="*/ 0 h 6039"/>
                <a:gd name="connsiteX3" fmla="*/ 3020 w 11072"/>
                <a:gd name="connsiteY3" fmla="*/ 3020 h 6039"/>
                <a:gd name="connsiteX4" fmla="*/ 0 w 11072"/>
                <a:gd name="connsiteY4" fmla="*/ 6039 h 6039"/>
                <a:gd name="connsiteX5" fmla="*/ 11072 w 11072"/>
                <a:gd name="connsiteY5" fmla="*/ 4026 h 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72" h="6039">
                  <a:moveTo>
                    <a:pt x="11072" y="4026"/>
                  </a:moveTo>
                  <a:cubicBezTo>
                    <a:pt x="9059" y="1007"/>
                    <a:pt x="10066" y="0"/>
                    <a:pt x="10066" y="0"/>
                  </a:cubicBezTo>
                  <a:cubicBezTo>
                    <a:pt x="10066" y="0"/>
                    <a:pt x="9059" y="0"/>
                    <a:pt x="9059" y="0"/>
                  </a:cubicBezTo>
                  <a:cubicBezTo>
                    <a:pt x="9059" y="0"/>
                    <a:pt x="4026" y="2013"/>
                    <a:pt x="3020" y="3020"/>
                  </a:cubicBezTo>
                  <a:cubicBezTo>
                    <a:pt x="2013" y="4026"/>
                    <a:pt x="0" y="5033"/>
                    <a:pt x="0" y="6039"/>
                  </a:cubicBezTo>
                  <a:cubicBezTo>
                    <a:pt x="4026" y="6039"/>
                    <a:pt x="8052" y="6039"/>
                    <a:pt x="11072" y="4026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Полилиния: фигура 28">
              <a:extLst>
                <a:ext uri="{FF2B5EF4-FFF2-40B4-BE49-F238E27FC236}">
                  <a16:creationId xmlns="" xmlns:a16="http://schemas.microsoft.com/office/drawing/2014/main" id="{2109A4A1-8396-463D-9B80-B7295467646B}"/>
                </a:ext>
              </a:extLst>
            </p:cNvPr>
            <p:cNvSpPr/>
            <p:nvPr/>
          </p:nvSpPr>
          <p:spPr>
            <a:xfrm>
              <a:off x="994093" y="858507"/>
              <a:ext cx="14091" cy="6794"/>
            </a:xfrm>
            <a:custGeom>
              <a:avLst/>
              <a:gdLst>
                <a:gd name="connsiteX0" fmla="*/ 14092 w 14091"/>
                <a:gd name="connsiteY0" fmla="*/ 5033 h 6794"/>
                <a:gd name="connsiteX1" fmla="*/ 13085 w 14091"/>
                <a:gd name="connsiteY1" fmla="*/ 2013 h 6794"/>
                <a:gd name="connsiteX2" fmla="*/ 14092 w 14091"/>
                <a:gd name="connsiteY2" fmla="*/ 0 h 6794"/>
                <a:gd name="connsiteX3" fmla="*/ 13085 w 14091"/>
                <a:gd name="connsiteY3" fmla="*/ 0 h 6794"/>
                <a:gd name="connsiteX4" fmla="*/ 9059 w 14091"/>
                <a:gd name="connsiteY4" fmla="*/ 0 h 6794"/>
                <a:gd name="connsiteX5" fmla="*/ 0 w 14091"/>
                <a:gd name="connsiteY5" fmla="*/ 4026 h 6794"/>
                <a:gd name="connsiteX6" fmla="*/ 14092 w 14091"/>
                <a:gd name="connsiteY6" fmla="*/ 5033 h 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91" h="6794">
                  <a:moveTo>
                    <a:pt x="14092" y="5033"/>
                  </a:moveTo>
                  <a:cubicBezTo>
                    <a:pt x="13085" y="4026"/>
                    <a:pt x="13085" y="3020"/>
                    <a:pt x="13085" y="2013"/>
                  </a:cubicBezTo>
                  <a:cubicBezTo>
                    <a:pt x="13085" y="2013"/>
                    <a:pt x="13085" y="0"/>
                    <a:pt x="14092" y="0"/>
                  </a:cubicBezTo>
                  <a:cubicBezTo>
                    <a:pt x="14092" y="0"/>
                    <a:pt x="13085" y="0"/>
                    <a:pt x="13085" y="0"/>
                  </a:cubicBezTo>
                  <a:cubicBezTo>
                    <a:pt x="13085" y="0"/>
                    <a:pt x="10066" y="0"/>
                    <a:pt x="9059" y="0"/>
                  </a:cubicBezTo>
                  <a:cubicBezTo>
                    <a:pt x="9059" y="0"/>
                    <a:pt x="3020" y="1007"/>
                    <a:pt x="0" y="4026"/>
                  </a:cubicBezTo>
                  <a:cubicBezTo>
                    <a:pt x="3020" y="8053"/>
                    <a:pt x="10066" y="7046"/>
                    <a:pt x="14092" y="5033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Полилиния: фигура 29">
              <a:extLst>
                <a:ext uri="{FF2B5EF4-FFF2-40B4-BE49-F238E27FC236}">
                  <a16:creationId xmlns="" xmlns:a16="http://schemas.microsoft.com/office/drawing/2014/main" id="{31B078F7-5223-4C61-840B-A0B82A716265}"/>
                </a:ext>
              </a:extLst>
            </p:cNvPr>
            <p:cNvSpPr/>
            <p:nvPr/>
          </p:nvSpPr>
          <p:spPr>
            <a:xfrm>
              <a:off x="987047" y="852216"/>
              <a:ext cx="19124" cy="6291"/>
            </a:xfrm>
            <a:custGeom>
              <a:avLst/>
              <a:gdLst>
                <a:gd name="connsiteX0" fmla="*/ 19125 w 19124"/>
                <a:gd name="connsiteY0" fmla="*/ 6291 h 6291"/>
                <a:gd name="connsiteX1" fmla="*/ 17112 w 19124"/>
                <a:gd name="connsiteY1" fmla="*/ 3271 h 6291"/>
                <a:gd name="connsiteX2" fmla="*/ 18118 w 19124"/>
                <a:gd name="connsiteY2" fmla="*/ 252 h 6291"/>
                <a:gd name="connsiteX3" fmla="*/ 0 w 19124"/>
                <a:gd name="connsiteY3" fmla="*/ 1258 h 6291"/>
                <a:gd name="connsiteX4" fmla="*/ 13085 w 19124"/>
                <a:gd name="connsiteY4" fmla="*/ 6291 h 6291"/>
                <a:gd name="connsiteX5" fmla="*/ 19125 w 19124"/>
                <a:gd name="connsiteY5" fmla="*/ 6291 h 6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124" h="6291">
                  <a:moveTo>
                    <a:pt x="19125" y="6291"/>
                  </a:moveTo>
                  <a:cubicBezTo>
                    <a:pt x="19125" y="6291"/>
                    <a:pt x="17112" y="5285"/>
                    <a:pt x="17112" y="3271"/>
                  </a:cubicBezTo>
                  <a:cubicBezTo>
                    <a:pt x="17112" y="2265"/>
                    <a:pt x="17112" y="1258"/>
                    <a:pt x="18118" y="252"/>
                  </a:cubicBezTo>
                  <a:cubicBezTo>
                    <a:pt x="18118" y="252"/>
                    <a:pt x="6039" y="-755"/>
                    <a:pt x="0" y="1258"/>
                  </a:cubicBezTo>
                  <a:cubicBezTo>
                    <a:pt x="3020" y="4278"/>
                    <a:pt x="7046" y="6291"/>
                    <a:pt x="13085" y="6291"/>
                  </a:cubicBezTo>
                  <a:cubicBezTo>
                    <a:pt x="14092" y="5285"/>
                    <a:pt x="19125" y="6291"/>
                    <a:pt x="19125" y="6291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="" xmlns:a16="http://schemas.microsoft.com/office/drawing/2014/main" id="{57BC0E33-2E8F-499E-980C-ED66117B4A46}"/>
                </a:ext>
              </a:extLst>
            </p:cNvPr>
            <p:cNvSpPr/>
            <p:nvPr/>
          </p:nvSpPr>
          <p:spPr>
            <a:xfrm>
              <a:off x="1017244" y="873606"/>
              <a:ext cx="39255" cy="53348"/>
            </a:xfrm>
            <a:custGeom>
              <a:avLst/>
              <a:gdLst>
                <a:gd name="connsiteX0" fmla="*/ 27177 w 39255"/>
                <a:gd name="connsiteY0" fmla="*/ 11072 h 53348"/>
                <a:gd name="connsiteX1" fmla="*/ 18118 w 39255"/>
                <a:gd name="connsiteY1" fmla="*/ 14092 h 53348"/>
                <a:gd name="connsiteX2" fmla="*/ 11072 w 39255"/>
                <a:gd name="connsiteY2" fmla="*/ 10066 h 53348"/>
                <a:gd name="connsiteX3" fmla="*/ 10066 w 39255"/>
                <a:gd name="connsiteY3" fmla="*/ 0 h 53348"/>
                <a:gd name="connsiteX4" fmla="*/ 0 w 39255"/>
                <a:gd name="connsiteY4" fmla="*/ 5033 h 53348"/>
                <a:gd name="connsiteX5" fmla="*/ 3020 w 39255"/>
                <a:gd name="connsiteY5" fmla="*/ 8053 h 53348"/>
                <a:gd name="connsiteX6" fmla="*/ 3020 w 39255"/>
                <a:gd name="connsiteY6" fmla="*/ 12079 h 53348"/>
                <a:gd name="connsiteX7" fmla="*/ 6039 w 39255"/>
                <a:gd name="connsiteY7" fmla="*/ 13085 h 53348"/>
                <a:gd name="connsiteX8" fmla="*/ 7046 w 39255"/>
                <a:gd name="connsiteY8" fmla="*/ 18118 h 53348"/>
                <a:gd name="connsiteX9" fmla="*/ 11072 w 39255"/>
                <a:gd name="connsiteY9" fmla="*/ 18118 h 53348"/>
                <a:gd name="connsiteX10" fmla="*/ 13085 w 39255"/>
                <a:gd name="connsiteY10" fmla="*/ 23151 h 53348"/>
                <a:gd name="connsiteX11" fmla="*/ 17112 w 39255"/>
                <a:gd name="connsiteY11" fmla="*/ 23151 h 53348"/>
                <a:gd name="connsiteX12" fmla="*/ 19125 w 39255"/>
                <a:gd name="connsiteY12" fmla="*/ 26171 h 53348"/>
                <a:gd name="connsiteX13" fmla="*/ 23151 w 39255"/>
                <a:gd name="connsiteY13" fmla="*/ 24158 h 53348"/>
                <a:gd name="connsiteX14" fmla="*/ 27177 w 39255"/>
                <a:gd name="connsiteY14" fmla="*/ 29191 h 53348"/>
                <a:gd name="connsiteX15" fmla="*/ 32210 w 39255"/>
                <a:gd name="connsiteY15" fmla="*/ 28184 h 53348"/>
                <a:gd name="connsiteX16" fmla="*/ 33217 w 39255"/>
                <a:gd name="connsiteY16" fmla="*/ 30197 h 53348"/>
                <a:gd name="connsiteX17" fmla="*/ 29190 w 39255"/>
                <a:gd name="connsiteY17" fmla="*/ 42276 h 53348"/>
                <a:gd name="connsiteX18" fmla="*/ 29190 w 39255"/>
                <a:gd name="connsiteY18" fmla="*/ 51335 h 53348"/>
                <a:gd name="connsiteX19" fmla="*/ 32210 w 39255"/>
                <a:gd name="connsiteY19" fmla="*/ 53348 h 53348"/>
                <a:gd name="connsiteX20" fmla="*/ 36236 w 39255"/>
                <a:gd name="connsiteY20" fmla="*/ 40263 h 53348"/>
                <a:gd name="connsiteX21" fmla="*/ 39256 w 39255"/>
                <a:gd name="connsiteY21" fmla="*/ 25164 h 53348"/>
                <a:gd name="connsiteX22" fmla="*/ 36236 w 39255"/>
                <a:gd name="connsiteY22" fmla="*/ 15099 h 53348"/>
                <a:gd name="connsiteX23" fmla="*/ 27177 w 39255"/>
                <a:gd name="connsiteY23" fmla="*/ 11072 h 53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9255" h="53348">
                  <a:moveTo>
                    <a:pt x="27177" y="11072"/>
                  </a:moveTo>
                  <a:cubicBezTo>
                    <a:pt x="23151" y="11072"/>
                    <a:pt x="21138" y="14092"/>
                    <a:pt x="18118" y="14092"/>
                  </a:cubicBezTo>
                  <a:cubicBezTo>
                    <a:pt x="15098" y="14092"/>
                    <a:pt x="12079" y="13085"/>
                    <a:pt x="11072" y="10066"/>
                  </a:cubicBezTo>
                  <a:cubicBezTo>
                    <a:pt x="9059" y="7046"/>
                    <a:pt x="9059" y="3020"/>
                    <a:pt x="10066" y="0"/>
                  </a:cubicBezTo>
                  <a:cubicBezTo>
                    <a:pt x="6039" y="2013"/>
                    <a:pt x="1007" y="5033"/>
                    <a:pt x="0" y="5033"/>
                  </a:cubicBezTo>
                  <a:cubicBezTo>
                    <a:pt x="0" y="7046"/>
                    <a:pt x="3020" y="8053"/>
                    <a:pt x="3020" y="8053"/>
                  </a:cubicBezTo>
                  <a:cubicBezTo>
                    <a:pt x="3020" y="8053"/>
                    <a:pt x="2013" y="10066"/>
                    <a:pt x="3020" y="12079"/>
                  </a:cubicBezTo>
                  <a:cubicBezTo>
                    <a:pt x="4026" y="14092"/>
                    <a:pt x="6039" y="13085"/>
                    <a:pt x="6039" y="13085"/>
                  </a:cubicBezTo>
                  <a:cubicBezTo>
                    <a:pt x="6039" y="13085"/>
                    <a:pt x="6039" y="17112"/>
                    <a:pt x="7046" y="18118"/>
                  </a:cubicBezTo>
                  <a:cubicBezTo>
                    <a:pt x="9059" y="19125"/>
                    <a:pt x="11072" y="18118"/>
                    <a:pt x="11072" y="18118"/>
                  </a:cubicBezTo>
                  <a:cubicBezTo>
                    <a:pt x="11072" y="18118"/>
                    <a:pt x="11072" y="22145"/>
                    <a:pt x="13085" y="23151"/>
                  </a:cubicBezTo>
                  <a:cubicBezTo>
                    <a:pt x="15098" y="24158"/>
                    <a:pt x="17112" y="23151"/>
                    <a:pt x="17112" y="23151"/>
                  </a:cubicBezTo>
                  <a:cubicBezTo>
                    <a:pt x="17112" y="23151"/>
                    <a:pt x="18118" y="26171"/>
                    <a:pt x="19125" y="26171"/>
                  </a:cubicBezTo>
                  <a:cubicBezTo>
                    <a:pt x="20131" y="27177"/>
                    <a:pt x="22144" y="26171"/>
                    <a:pt x="23151" y="24158"/>
                  </a:cubicBezTo>
                  <a:cubicBezTo>
                    <a:pt x="23151" y="26171"/>
                    <a:pt x="25164" y="29191"/>
                    <a:pt x="27177" y="29191"/>
                  </a:cubicBezTo>
                  <a:cubicBezTo>
                    <a:pt x="29190" y="30197"/>
                    <a:pt x="30197" y="29191"/>
                    <a:pt x="32210" y="28184"/>
                  </a:cubicBezTo>
                  <a:cubicBezTo>
                    <a:pt x="35230" y="26171"/>
                    <a:pt x="33217" y="29191"/>
                    <a:pt x="33217" y="30197"/>
                  </a:cubicBezTo>
                  <a:cubicBezTo>
                    <a:pt x="32210" y="34223"/>
                    <a:pt x="30197" y="38250"/>
                    <a:pt x="29190" y="42276"/>
                  </a:cubicBezTo>
                  <a:cubicBezTo>
                    <a:pt x="28184" y="45296"/>
                    <a:pt x="27177" y="49322"/>
                    <a:pt x="29190" y="51335"/>
                  </a:cubicBezTo>
                  <a:cubicBezTo>
                    <a:pt x="29190" y="51335"/>
                    <a:pt x="31203" y="53348"/>
                    <a:pt x="32210" y="53348"/>
                  </a:cubicBezTo>
                  <a:cubicBezTo>
                    <a:pt x="33217" y="49322"/>
                    <a:pt x="35230" y="44289"/>
                    <a:pt x="36236" y="40263"/>
                  </a:cubicBezTo>
                  <a:cubicBezTo>
                    <a:pt x="37243" y="35230"/>
                    <a:pt x="39256" y="30197"/>
                    <a:pt x="39256" y="25164"/>
                  </a:cubicBezTo>
                  <a:cubicBezTo>
                    <a:pt x="38249" y="22145"/>
                    <a:pt x="38249" y="18118"/>
                    <a:pt x="36236" y="15099"/>
                  </a:cubicBezTo>
                  <a:cubicBezTo>
                    <a:pt x="34223" y="12079"/>
                    <a:pt x="30197" y="11072"/>
                    <a:pt x="27177" y="11072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Полилиния: фигура 31">
              <a:extLst>
                <a:ext uri="{FF2B5EF4-FFF2-40B4-BE49-F238E27FC236}">
                  <a16:creationId xmlns="" xmlns:a16="http://schemas.microsoft.com/office/drawing/2014/main" id="{166E41CD-79B7-4242-8C8C-B462C3104D95}"/>
                </a:ext>
              </a:extLst>
            </p:cNvPr>
            <p:cNvSpPr/>
            <p:nvPr/>
          </p:nvSpPr>
          <p:spPr>
            <a:xfrm>
              <a:off x="1007178" y="878639"/>
              <a:ext cx="11072" cy="8469"/>
            </a:xfrm>
            <a:custGeom>
              <a:avLst/>
              <a:gdLst>
                <a:gd name="connsiteX0" fmla="*/ 11072 w 11072"/>
                <a:gd name="connsiteY0" fmla="*/ 3020 h 8469"/>
                <a:gd name="connsiteX1" fmla="*/ 8052 w 11072"/>
                <a:gd name="connsiteY1" fmla="*/ 0 h 8469"/>
                <a:gd name="connsiteX2" fmla="*/ 0 w 11072"/>
                <a:gd name="connsiteY2" fmla="*/ 8053 h 8469"/>
                <a:gd name="connsiteX3" fmla="*/ 4026 w 11072"/>
                <a:gd name="connsiteY3" fmla="*/ 7046 h 8469"/>
                <a:gd name="connsiteX4" fmla="*/ 9059 w 11072"/>
                <a:gd name="connsiteY4" fmla="*/ 4026 h 8469"/>
                <a:gd name="connsiteX5" fmla="*/ 11072 w 11072"/>
                <a:gd name="connsiteY5" fmla="*/ 3020 h 8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72" h="8469">
                  <a:moveTo>
                    <a:pt x="11072" y="3020"/>
                  </a:moveTo>
                  <a:cubicBezTo>
                    <a:pt x="11072" y="3020"/>
                    <a:pt x="10066" y="3020"/>
                    <a:pt x="8052" y="0"/>
                  </a:cubicBezTo>
                  <a:cubicBezTo>
                    <a:pt x="5033" y="2013"/>
                    <a:pt x="2013" y="5033"/>
                    <a:pt x="0" y="8053"/>
                  </a:cubicBezTo>
                  <a:cubicBezTo>
                    <a:pt x="1007" y="9059"/>
                    <a:pt x="3020" y="8053"/>
                    <a:pt x="4026" y="7046"/>
                  </a:cubicBezTo>
                  <a:cubicBezTo>
                    <a:pt x="5033" y="7046"/>
                    <a:pt x="9059" y="4026"/>
                    <a:pt x="9059" y="4026"/>
                  </a:cubicBezTo>
                  <a:cubicBezTo>
                    <a:pt x="11072" y="4026"/>
                    <a:pt x="11072" y="3020"/>
                    <a:pt x="11072" y="3020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Полилиния: фигура 32">
              <a:extLst>
                <a:ext uri="{FF2B5EF4-FFF2-40B4-BE49-F238E27FC236}">
                  <a16:creationId xmlns="" xmlns:a16="http://schemas.microsoft.com/office/drawing/2014/main" id="{E82EC007-8B3F-45A7-B8AC-09505C3E9186}"/>
                </a:ext>
              </a:extLst>
            </p:cNvPr>
            <p:cNvSpPr/>
            <p:nvPr/>
          </p:nvSpPr>
          <p:spPr>
            <a:xfrm>
              <a:off x="1010067" y="884678"/>
              <a:ext cx="11203" cy="12078"/>
            </a:xfrm>
            <a:custGeom>
              <a:avLst/>
              <a:gdLst>
                <a:gd name="connsiteX0" fmla="*/ 11203 w 11203"/>
                <a:gd name="connsiteY0" fmla="*/ 3020 h 12078"/>
                <a:gd name="connsiteX1" fmla="*/ 11203 w 11203"/>
                <a:gd name="connsiteY1" fmla="*/ 2013 h 12078"/>
                <a:gd name="connsiteX2" fmla="*/ 8183 w 11203"/>
                <a:gd name="connsiteY2" fmla="*/ 2013 h 12078"/>
                <a:gd name="connsiteX3" fmla="*/ 7177 w 11203"/>
                <a:gd name="connsiteY3" fmla="*/ 0 h 12078"/>
                <a:gd name="connsiteX4" fmla="*/ 131 w 11203"/>
                <a:gd name="connsiteY4" fmla="*/ 12079 h 12078"/>
                <a:gd name="connsiteX5" fmla="*/ 9190 w 11203"/>
                <a:gd name="connsiteY5" fmla="*/ 7046 h 12078"/>
                <a:gd name="connsiteX6" fmla="*/ 11203 w 11203"/>
                <a:gd name="connsiteY6" fmla="*/ 3020 h 12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03" h="12078">
                  <a:moveTo>
                    <a:pt x="11203" y="3020"/>
                  </a:moveTo>
                  <a:cubicBezTo>
                    <a:pt x="11203" y="3020"/>
                    <a:pt x="11203" y="2013"/>
                    <a:pt x="11203" y="2013"/>
                  </a:cubicBezTo>
                  <a:cubicBezTo>
                    <a:pt x="10197" y="2013"/>
                    <a:pt x="8183" y="2013"/>
                    <a:pt x="8183" y="2013"/>
                  </a:cubicBezTo>
                  <a:cubicBezTo>
                    <a:pt x="7177" y="2013"/>
                    <a:pt x="7177" y="1007"/>
                    <a:pt x="7177" y="0"/>
                  </a:cubicBezTo>
                  <a:cubicBezTo>
                    <a:pt x="4157" y="2013"/>
                    <a:pt x="-876" y="7046"/>
                    <a:pt x="131" y="12079"/>
                  </a:cubicBezTo>
                  <a:cubicBezTo>
                    <a:pt x="5164" y="11072"/>
                    <a:pt x="9190" y="7046"/>
                    <a:pt x="9190" y="7046"/>
                  </a:cubicBezTo>
                  <a:cubicBezTo>
                    <a:pt x="10197" y="5033"/>
                    <a:pt x="11203" y="3020"/>
                    <a:pt x="11203" y="3020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: фигура 33">
              <a:extLst>
                <a:ext uri="{FF2B5EF4-FFF2-40B4-BE49-F238E27FC236}">
                  <a16:creationId xmlns="" xmlns:a16="http://schemas.microsoft.com/office/drawing/2014/main" id="{5E10FCFF-0868-4C94-945D-4566AF93B9B3}"/>
                </a:ext>
              </a:extLst>
            </p:cNvPr>
            <p:cNvSpPr/>
            <p:nvPr/>
          </p:nvSpPr>
          <p:spPr>
            <a:xfrm>
              <a:off x="1013861" y="888704"/>
              <a:ext cx="12441" cy="18118"/>
            </a:xfrm>
            <a:custGeom>
              <a:avLst/>
              <a:gdLst>
                <a:gd name="connsiteX0" fmla="*/ 9422 w 12441"/>
                <a:gd name="connsiteY0" fmla="*/ 3020 h 18118"/>
                <a:gd name="connsiteX1" fmla="*/ 7409 w 12441"/>
                <a:gd name="connsiteY1" fmla="*/ 0 h 18118"/>
                <a:gd name="connsiteX2" fmla="*/ 4389 w 12441"/>
                <a:gd name="connsiteY2" fmla="*/ 5033 h 18118"/>
                <a:gd name="connsiteX3" fmla="*/ 363 w 12441"/>
                <a:gd name="connsiteY3" fmla="*/ 18118 h 18118"/>
                <a:gd name="connsiteX4" fmla="*/ 12442 w 12441"/>
                <a:gd name="connsiteY4" fmla="*/ 4026 h 18118"/>
                <a:gd name="connsiteX5" fmla="*/ 9422 w 12441"/>
                <a:gd name="connsiteY5" fmla="*/ 3020 h 18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41" h="18118">
                  <a:moveTo>
                    <a:pt x="9422" y="3020"/>
                  </a:moveTo>
                  <a:cubicBezTo>
                    <a:pt x="7409" y="2013"/>
                    <a:pt x="7409" y="0"/>
                    <a:pt x="7409" y="0"/>
                  </a:cubicBezTo>
                  <a:cubicBezTo>
                    <a:pt x="7409" y="0"/>
                    <a:pt x="4389" y="4026"/>
                    <a:pt x="4389" y="5033"/>
                  </a:cubicBezTo>
                  <a:cubicBezTo>
                    <a:pt x="363" y="10066"/>
                    <a:pt x="-644" y="14092"/>
                    <a:pt x="363" y="18118"/>
                  </a:cubicBezTo>
                  <a:cubicBezTo>
                    <a:pt x="6402" y="15099"/>
                    <a:pt x="12442" y="4026"/>
                    <a:pt x="12442" y="4026"/>
                  </a:cubicBezTo>
                  <a:cubicBezTo>
                    <a:pt x="11435" y="4026"/>
                    <a:pt x="10429" y="4026"/>
                    <a:pt x="9422" y="3020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: фигура 34">
              <a:extLst>
                <a:ext uri="{FF2B5EF4-FFF2-40B4-BE49-F238E27FC236}">
                  <a16:creationId xmlns="" xmlns:a16="http://schemas.microsoft.com/office/drawing/2014/main" id="{54ECB2D2-D270-49EB-8068-4163877DD34D}"/>
                </a:ext>
              </a:extLst>
            </p:cNvPr>
            <p:cNvSpPr/>
            <p:nvPr/>
          </p:nvSpPr>
          <p:spPr>
            <a:xfrm>
              <a:off x="1020201" y="891724"/>
              <a:ext cx="12141" cy="21137"/>
            </a:xfrm>
            <a:custGeom>
              <a:avLst/>
              <a:gdLst>
                <a:gd name="connsiteX0" fmla="*/ 12142 w 12141"/>
                <a:gd name="connsiteY0" fmla="*/ 6039 h 21137"/>
                <a:gd name="connsiteX1" fmla="*/ 9122 w 12141"/>
                <a:gd name="connsiteY1" fmla="*/ 4026 h 21137"/>
                <a:gd name="connsiteX2" fmla="*/ 7109 w 12141"/>
                <a:gd name="connsiteY2" fmla="*/ 0 h 21137"/>
                <a:gd name="connsiteX3" fmla="*/ 5096 w 12141"/>
                <a:gd name="connsiteY3" fmla="*/ 3020 h 21137"/>
                <a:gd name="connsiteX4" fmla="*/ 63 w 12141"/>
                <a:gd name="connsiteY4" fmla="*/ 21138 h 21137"/>
                <a:gd name="connsiteX5" fmla="*/ 5096 w 12141"/>
                <a:gd name="connsiteY5" fmla="*/ 16105 h 21137"/>
                <a:gd name="connsiteX6" fmla="*/ 12142 w 12141"/>
                <a:gd name="connsiteY6" fmla="*/ 6039 h 21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41" h="21137">
                  <a:moveTo>
                    <a:pt x="12142" y="6039"/>
                  </a:moveTo>
                  <a:cubicBezTo>
                    <a:pt x="12142" y="6039"/>
                    <a:pt x="10129" y="6039"/>
                    <a:pt x="9122" y="4026"/>
                  </a:cubicBezTo>
                  <a:cubicBezTo>
                    <a:pt x="7109" y="2013"/>
                    <a:pt x="7109" y="0"/>
                    <a:pt x="7109" y="0"/>
                  </a:cubicBezTo>
                  <a:cubicBezTo>
                    <a:pt x="7109" y="0"/>
                    <a:pt x="5096" y="3020"/>
                    <a:pt x="5096" y="3020"/>
                  </a:cubicBezTo>
                  <a:cubicBezTo>
                    <a:pt x="-944" y="13085"/>
                    <a:pt x="63" y="21138"/>
                    <a:pt x="63" y="21138"/>
                  </a:cubicBezTo>
                  <a:cubicBezTo>
                    <a:pt x="2076" y="20131"/>
                    <a:pt x="5096" y="16105"/>
                    <a:pt x="5096" y="16105"/>
                  </a:cubicBezTo>
                  <a:cubicBezTo>
                    <a:pt x="6102" y="16105"/>
                    <a:pt x="12142" y="6039"/>
                    <a:pt x="12142" y="6039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="" xmlns:a16="http://schemas.microsoft.com/office/drawing/2014/main" id="{14DCDE07-817D-44ED-93DA-2F6F147196A4}"/>
                </a:ext>
              </a:extLst>
            </p:cNvPr>
            <p:cNvSpPr/>
            <p:nvPr/>
          </p:nvSpPr>
          <p:spPr>
            <a:xfrm>
              <a:off x="1024290" y="897763"/>
              <a:ext cx="14091" cy="24157"/>
            </a:xfrm>
            <a:custGeom>
              <a:avLst/>
              <a:gdLst>
                <a:gd name="connsiteX0" fmla="*/ 10066 w 14091"/>
                <a:gd name="connsiteY0" fmla="*/ 10066 h 24157"/>
                <a:gd name="connsiteX1" fmla="*/ 14092 w 14091"/>
                <a:gd name="connsiteY1" fmla="*/ 3020 h 24157"/>
                <a:gd name="connsiteX2" fmla="*/ 11072 w 14091"/>
                <a:gd name="connsiteY2" fmla="*/ 2013 h 24157"/>
                <a:gd name="connsiteX3" fmla="*/ 10066 w 14091"/>
                <a:gd name="connsiteY3" fmla="*/ 0 h 24157"/>
                <a:gd name="connsiteX4" fmla="*/ 9059 w 14091"/>
                <a:gd name="connsiteY4" fmla="*/ 0 h 24157"/>
                <a:gd name="connsiteX5" fmla="*/ 6039 w 14091"/>
                <a:gd name="connsiteY5" fmla="*/ 4026 h 24157"/>
                <a:gd name="connsiteX6" fmla="*/ 0 w 14091"/>
                <a:gd name="connsiteY6" fmla="*/ 24158 h 24157"/>
                <a:gd name="connsiteX7" fmla="*/ 3020 w 14091"/>
                <a:gd name="connsiteY7" fmla="*/ 20131 h 24157"/>
                <a:gd name="connsiteX8" fmla="*/ 10066 w 14091"/>
                <a:gd name="connsiteY8" fmla="*/ 10066 h 24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91" h="24157">
                  <a:moveTo>
                    <a:pt x="10066" y="10066"/>
                  </a:moveTo>
                  <a:lnTo>
                    <a:pt x="14092" y="3020"/>
                  </a:lnTo>
                  <a:cubicBezTo>
                    <a:pt x="13085" y="3020"/>
                    <a:pt x="12079" y="3020"/>
                    <a:pt x="11072" y="2013"/>
                  </a:cubicBezTo>
                  <a:cubicBezTo>
                    <a:pt x="10066" y="1007"/>
                    <a:pt x="10066" y="0"/>
                    <a:pt x="10066" y="0"/>
                  </a:cubicBezTo>
                  <a:cubicBezTo>
                    <a:pt x="10066" y="0"/>
                    <a:pt x="9059" y="0"/>
                    <a:pt x="9059" y="0"/>
                  </a:cubicBezTo>
                  <a:lnTo>
                    <a:pt x="6039" y="4026"/>
                  </a:lnTo>
                  <a:cubicBezTo>
                    <a:pt x="6039" y="4026"/>
                    <a:pt x="1007" y="13085"/>
                    <a:pt x="0" y="24158"/>
                  </a:cubicBezTo>
                  <a:cubicBezTo>
                    <a:pt x="0" y="24158"/>
                    <a:pt x="3020" y="22145"/>
                    <a:pt x="3020" y="20131"/>
                  </a:cubicBezTo>
                  <a:cubicBezTo>
                    <a:pt x="6039" y="17112"/>
                    <a:pt x="10066" y="10066"/>
                    <a:pt x="10066" y="10066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: фигура 36">
              <a:extLst>
                <a:ext uri="{FF2B5EF4-FFF2-40B4-BE49-F238E27FC236}">
                  <a16:creationId xmlns="" xmlns:a16="http://schemas.microsoft.com/office/drawing/2014/main" id="{9495D068-0990-4360-BBF0-EBEA999A59C0}"/>
                </a:ext>
              </a:extLst>
            </p:cNvPr>
            <p:cNvSpPr/>
            <p:nvPr/>
          </p:nvSpPr>
          <p:spPr>
            <a:xfrm>
              <a:off x="1027854" y="898770"/>
              <a:ext cx="14554" cy="33216"/>
            </a:xfrm>
            <a:custGeom>
              <a:avLst/>
              <a:gdLst>
                <a:gd name="connsiteX0" fmla="*/ 14554 w 14554"/>
                <a:gd name="connsiteY0" fmla="*/ 4026 h 33216"/>
                <a:gd name="connsiteX1" fmla="*/ 12541 w 14554"/>
                <a:gd name="connsiteY1" fmla="*/ 0 h 33216"/>
                <a:gd name="connsiteX2" fmla="*/ 11535 w 14554"/>
                <a:gd name="connsiteY2" fmla="*/ 1007 h 33216"/>
                <a:gd name="connsiteX3" fmla="*/ 6502 w 14554"/>
                <a:gd name="connsiteY3" fmla="*/ 10066 h 33216"/>
                <a:gd name="connsiteX4" fmla="*/ 462 w 14554"/>
                <a:gd name="connsiteY4" fmla="*/ 33217 h 33216"/>
                <a:gd name="connsiteX5" fmla="*/ 9521 w 14554"/>
                <a:gd name="connsiteY5" fmla="*/ 18118 h 33216"/>
                <a:gd name="connsiteX6" fmla="*/ 14554 w 14554"/>
                <a:gd name="connsiteY6" fmla="*/ 4026 h 33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4" h="33216">
                  <a:moveTo>
                    <a:pt x="14554" y="4026"/>
                  </a:moveTo>
                  <a:cubicBezTo>
                    <a:pt x="13548" y="3020"/>
                    <a:pt x="12541" y="2013"/>
                    <a:pt x="12541" y="0"/>
                  </a:cubicBezTo>
                  <a:cubicBezTo>
                    <a:pt x="12541" y="0"/>
                    <a:pt x="11535" y="1007"/>
                    <a:pt x="11535" y="1007"/>
                  </a:cubicBezTo>
                  <a:cubicBezTo>
                    <a:pt x="10528" y="2013"/>
                    <a:pt x="6502" y="10066"/>
                    <a:pt x="6502" y="10066"/>
                  </a:cubicBezTo>
                  <a:cubicBezTo>
                    <a:pt x="3482" y="16105"/>
                    <a:pt x="-1551" y="29191"/>
                    <a:pt x="462" y="33217"/>
                  </a:cubicBezTo>
                  <a:cubicBezTo>
                    <a:pt x="4489" y="30197"/>
                    <a:pt x="9521" y="18118"/>
                    <a:pt x="9521" y="18118"/>
                  </a:cubicBezTo>
                  <a:lnTo>
                    <a:pt x="14554" y="4026"/>
                  </a:lnTo>
                  <a:close/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: фигура 37">
              <a:extLst>
                <a:ext uri="{FF2B5EF4-FFF2-40B4-BE49-F238E27FC236}">
                  <a16:creationId xmlns="" xmlns:a16="http://schemas.microsoft.com/office/drawing/2014/main" id="{7EB40D21-DCBE-446E-BA97-EF38A7CE5AEB}"/>
                </a:ext>
              </a:extLst>
            </p:cNvPr>
            <p:cNvSpPr/>
            <p:nvPr/>
          </p:nvSpPr>
          <p:spPr>
            <a:xfrm>
              <a:off x="1033692" y="902796"/>
              <a:ext cx="16768" cy="38249"/>
            </a:xfrm>
            <a:custGeom>
              <a:avLst/>
              <a:gdLst>
                <a:gd name="connsiteX0" fmla="*/ 10730 w 16768"/>
                <a:gd name="connsiteY0" fmla="*/ 17112 h 38249"/>
                <a:gd name="connsiteX1" fmla="*/ 16769 w 16768"/>
                <a:gd name="connsiteY1" fmla="*/ 0 h 38249"/>
                <a:gd name="connsiteX2" fmla="*/ 9723 w 16768"/>
                <a:gd name="connsiteY2" fmla="*/ 1007 h 38249"/>
                <a:gd name="connsiteX3" fmla="*/ 3684 w 16768"/>
                <a:gd name="connsiteY3" fmla="*/ 17112 h 38249"/>
                <a:gd name="connsiteX4" fmla="*/ 664 w 16768"/>
                <a:gd name="connsiteY4" fmla="*/ 38250 h 38249"/>
                <a:gd name="connsiteX5" fmla="*/ 3684 w 16768"/>
                <a:gd name="connsiteY5" fmla="*/ 34223 h 38249"/>
                <a:gd name="connsiteX6" fmla="*/ 5697 w 16768"/>
                <a:gd name="connsiteY6" fmla="*/ 30197 h 38249"/>
                <a:gd name="connsiteX7" fmla="*/ 10730 w 16768"/>
                <a:gd name="connsiteY7" fmla="*/ 17112 h 38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768" h="38249">
                  <a:moveTo>
                    <a:pt x="10730" y="17112"/>
                  </a:moveTo>
                  <a:lnTo>
                    <a:pt x="16769" y="0"/>
                  </a:lnTo>
                  <a:cubicBezTo>
                    <a:pt x="12743" y="2013"/>
                    <a:pt x="11736" y="2013"/>
                    <a:pt x="9723" y="1007"/>
                  </a:cubicBezTo>
                  <a:cubicBezTo>
                    <a:pt x="9723" y="1007"/>
                    <a:pt x="5697" y="11072"/>
                    <a:pt x="3684" y="17112"/>
                  </a:cubicBezTo>
                  <a:cubicBezTo>
                    <a:pt x="1670" y="20131"/>
                    <a:pt x="-1349" y="32210"/>
                    <a:pt x="664" y="38250"/>
                  </a:cubicBezTo>
                  <a:cubicBezTo>
                    <a:pt x="2677" y="37243"/>
                    <a:pt x="3684" y="35230"/>
                    <a:pt x="3684" y="34223"/>
                  </a:cubicBezTo>
                  <a:cubicBezTo>
                    <a:pt x="4690" y="33217"/>
                    <a:pt x="5697" y="30197"/>
                    <a:pt x="5697" y="30197"/>
                  </a:cubicBezTo>
                  <a:lnTo>
                    <a:pt x="10730" y="17112"/>
                  </a:lnTo>
                  <a:close/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: фигура 38">
              <a:extLst>
                <a:ext uri="{FF2B5EF4-FFF2-40B4-BE49-F238E27FC236}">
                  <a16:creationId xmlns="" xmlns:a16="http://schemas.microsoft.com/office/drawing/2014/main" id="{6D858B46-EDA0-4894-995E-007F1218AC4D}"/>
                </a:ext>
              </a:extLst>
            </p:cNvPr>
            <p:cNvSpPr/>
            <p:nvPr/>
          </p:nvSpPr>
          <p:spPr>
            <a:xfrm>
              <a:off x="1038382" y="921921"/>
              <a:ext cx="11072" cy="32210"/>
            </a:xfrm>
            <a:custGeom>
              <a:avLst/>
              <a:gdLst>
                <a:gd name="connsiteX0" fmla="*/ 6039 w 11072"/>
                <a:gd name="connsiteY0" fmla="*/ 0 h 32210"/>
                <a:gd name="connsiteX1" fmla="*/ 0 w 11072"/>
                <a:gd name="connsiteY1" fmla="*/ 20131 h 32210"/>
                <a:gd name="connsiteX2" fmla="*/ 3020 w 11072"/>
                <a:gd name="connsiteY2" fmla="*/ 32210 h 32210"/>
                <a:gd name="connsiteX3" fmla="*/ 11072 w 11072"/>
                <a:gd name="connsiteY3" fmla="*/ 6039 h 32210"/>
                <a:gd name="connsiteX4" fmla="*/ 6039 w 11072"/>
                <a:gd name="connsiteY4" fmla="*/ 0 h 32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72" h="32210">
                  <a:moveTo>
                    <a:pt x="6039" y="0"/>
                  </a:moveTo>
                  <a:cubicBezTo>
                    <a:pt x="6039" y="0"/>
                    <a:pt x="0" y="15099"/>
                    <a:pt x="0" y="20131"/>
                  </a:cubicBezTo>
                  <a:cubicBezTo>
                    <a:pt x="0" y="25164"/>
                    <a:pt x="2013" y="30197"/>
                    <a:pt x="3020" y="32210"/>
                  </a:cubicBezTo>
                  <a:lnTo>
                    <a:pt x="11072" y="6039"/>
                  </a:lnTo>
                  <a:cubicBezTo>
                    <a:pt x="11072" y="6039"/>
                    <a:pt x="7046" y="6039"/>
                    <a:pt x="6039" y="0"/>
                  </a:cubicBezTo>
                </a:path>
              </a:pathLst>
            </a:custGeom>
            <a:solidFill>
              <a:srgbClr val="808D9C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: фигура 39">
              <a:extLst>
                <a:ext uri="{FF2B5EF4-FFF2-40B4-BE49-F238E27FC236}">
                  <a16:creationId xmlns="" xmlns:a16="http://schemas.microsoft.com/office/drawing/2014/main" id="{5A929E33-C68F-49E6-A764-E5B88A23F277}"/>
                </a:ext>
              </a:extLst>
            </p:cNvPr>
            <p:cNvSpPr/>
            <p:nvPr/>
          </p:nvSpPr>
          <p:spPr>
            <a:xfrm>
              <a:off x="805866" y="749798"/>
              <a:ext cx="106695" cy="145952"/>
            </a:xfrm>
            <a:custGeom>
              <a:avLst/>
              <a:gdLst>
                <a:gd name="connsiteX0" fmla="*/ 53348 w 106695"/>
                <a:gd name="connsiteY0" fmla="*/ 0 h 145952"/>
                <a:gd name="connsiteX1" fmla="*/ 0 w 106695"/>
                <a:gd name="connsiteY1" fmla="*/ 0 h 145952"/>
                <a:gd name="connsiteX2" fmla="*/ 0 w 106695"/>
                <a:gd name="connsiteY2" fmla="*/ 110723 h 145952"/>
                <a:gd name="connsiteX3" fmla="*/ 17112 w 106695"/>
                <a:gd name="connsiteY3" fmla="*/ 130854 h 145952"/>
                <a:gd name="connsiteX4" fmla="*/ 35230 w 106695"/>
                <a:gd name="connsiteY4" fmla="*/ 130854 h 145952"/>
                <a:gd name="connsiteX5" fmla="*/ 53348 w 106695"/>
                <a:gd name="connsiteY5" fmla="*/ 145953 h 145952"/>
                <a:gd name="connsiteX6" fmla="*/ 71466 w 106695"/>
                <a:gd name="connsiteY6" fmla="*/ 130854 h 145952"/>
                <a:gd name="connsiteX7" fmla="*/ 89584 w 106695"/>
                <a:gd name="connsiteY7" fmla="*/ 130854 h 145952"/>
                <a:gd name="connsiteX8" fmla="*/ 106696 w 106695"/>
                <a:gd name="connsiteY8" fmla="*/ 110723 h 145952"/>
                <a:gd name="connsiteX9" fmla="*/ 106696 w 106695"/>
                <a:gd name="connsiteY9" fmla="*/ 0 h 145952"/>
                <a:gd name="connsiteX10" fmla="*/ 53348 w 106695"/>
                <a:gd name="connsiteY10" fmla="*/ 0 h 14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695" h="145952">
                  <a:moveTo>
                    <a:pt x="53348" y="0"/>
                  </a:moveTo>
                  <a:lnTo>
                    <a:pt x="0" y="0"/>
                  </a:lnTo>
                  <a:lnTo>
                    <a:pt x="0" y="110723"/>
                  </a:lnTo>
                  <a:cubicBezTo>
                    <a:pt x="0" y="124815"/>
                    <a:pt x="6039" y="130854"/>
                    <a:pt x="17112" y="130854"/>
                  </a:cubicBezTo>
                  <a:lnTo>
                    <a:pt x="35230" y="130854"/>
                  </a:lnTo>
                  <a:cubicBezTo>
                    <a:pt x="44289" y="130854"/>
                    <a:pt x="51335" y="137900"/>
                    <a:pt x="53348" y="145953"/>
                  </a:cubicBezTo>
                  <a:cubicBezTo>
                    <a:pt x="55361" y="137900"/>
                    <a:pt x="62407" y="130854"/>
                    <a:pt x="71466" y="130854"/>
                  </a:cubicBezTo>
                  <a:lnTo>
                    <a:pt x="89584" y="130854"/>
                  </a:lnTo>
                  <a:cubicBezTo>
                    <a:pt x="101663" y="130854"/>
                    <a:pt x="106696" y="124815"/>
                    <a:pt x="106696" y="110723"/>
                  </a:cubicBezTo>
                  <a:lnTo>
                    <a:pt x="106696" y="0"/>
                  </a:lnTo>
                  <a:lnTo>
                    <a:pt x="53348" y="0"/>
                  </a:lnTo>
                  <a:close/>
                </a:path>
              </a:pathLst>
            </a:custGeom>
            <a:solidFill>
              <a:srgbClr val="ED1C24"/>
            </a:solidFill>
            <a:ln w="2516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: фигура 40">
              <a:extLst>
                <a:ext uri="{FF2B5EF4-FFF2-40B4-BE49-F238E27FC236}">
                  <a16:creationId xmlns="" xmlns:a16="http://schemas.microsoft.com/office/drawing/2014/main" id="{B4AF44D4-A81C-4540-A274-03738FD8CDBA}"/>
                </a:ext>
              </a:extLst>
            </p:cNvPr>
            <p:cNvSpPr/>
            <p:nvPr/>
          </p:nvSpPr>
          <p:spPr>
            <a:xfrm>
              <a:off x="805866" y="749798"/>
              <a:ext cx="106695" cy="145952"/>
            </a:xfrm>
            <a:custGeom>
              <a:avLst/>
              <a:gdLst>
                <a:gd name="connsiteX0" fmla="*/ 53348 w 106695"/>
                <a:gd name="connsiteY0" fmla="*/ 0 h 145952"/>
                <a:gd name="connsiteX1" fmla="*/ 0 w 106695"/>
                <a:gd name="connsiteY1" fmla="*/ 0 h 145952"/>
                <a:gd name="connsiteX2" fmla="*/ 0 w 106695"/>
                <a:gd name="connsiteY2" fmla="*/ 110723 h 145952"/>
                <a:gd name="connsiteX3" fmla="*/ 17112 w 106695"/>
                <a:gd name="connsiteY3" fmla="*/ 130854 h 145952"/>
                <a:gd name="connsiteX4" fmla="*/ 35230 w 106695"/>
                <a:gd name="connsiteY4" fmla="*/ 130854 h 145952"/>
                <a:gd name="connsiteX5" fmla="*/ 53348 w 106695"/>
                <a:gd name="connsiteY5" fmla="*/ 145953 h 145952"/>
                <a:gd name="connsiteX6" fmla="*/ 71466 w 106695"/>
                <a:gd name="connsiteY6" fmla="*/ 130854 h 145952"/>
                <a:gd name="connsiteX7" fmla="*/ 89584 w 106695"/>
                <a:gd name="connsiteY7" fmla="*/ 130854 h 145952"/>
                <a:gd name="connsiteX8" fmla="*/ 106696 w 106695"/>
                <a:gd name="connsiteY8" fmla="*/ 110723 h 145952"/>
                <a:gd name="connsiteX9" fmla="*/ 106696 w 106695"/>
                <a:gd name="connsiteY9" fmla="*/ 0 h 145952"/>
                <a:gd name="connsiteX10" fmla="*/ 53348 w 106695"/>
                <a:gd name="connsiteY10" fmla="*/ 0 h 14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695" h="145952">
                  <a:moveTo>
                    <a:pt x="53348" y="0"/>
                  </a:moveTo>
                  <a:lnTo>
                    <a:pt x="0" y="0"/>
                  </a:lnTo>
                  <a:lnTo>
                    <a:pt x="0" y="110723"/>
                  </a:lnTo>
                  <a:cubicBezTo>
                    <a:pt x="0" y="124815"/>
                    <a:pt x="6039" y="130854"/>
                    <a:pt x="17112" y="130854"/>
                  </a:cubicBezTo>
                  <a:lnTo>
                    <a:pt x="35230" y="130854"/>
                  </a:lnTo>
                  <a:cubicBezTo>
                    <a:pt x="44289" y="130854"/>
                    <a:pt x="51335" y="137900"/>
                    <a:pt x="53348" y="145953"/>
                  </a:cubicBezTo>
                  <a:cubicBezTo>
                    <a:pt x="55361" y="137900"/>
                    <a:pt x="62407" y="130854"/>
                    <a:pt x="71466" y="130854"/>
                  </a:cubicBezTo>
                  <a:lnTo>
                    <a:pt x="89584" y="130854"/>
                  </a:lnTo>
                  <a:cubicBezTo>
                    <a:pt x="101663" y="130854"/>
                    <a:pt x="106696" y="124815"/>
                    <a:pt x="106696" y="110723"/>
                  </a:cubicBezTo>
                  <a:lnTo>
                    <a:pt x="106696" y="0"/>
                  </a:lnTo>
                  <a:lnTo>
                    <a:pt x="53348" y="0"/>
                  </a:lnTo>
                  <a:close/>
                </a:path>
              </a:pathLst>
            </a:custGeom>
            <a:noFill/>
            <a:ln w="10063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: фигура 41">
              <a:extLst>
                <a:ext uri="{FF2B5EF4-FFF2-40B4-BE49-F238E27FC236}">
                  <a16:creationId xmlns="" xmlns:a16="http://schemas.microsoft.com/office/drawing/2014/main" id="{198E2184-321E-4C67-8946-DFBD6E9C1E47}"/>
                </a:ext>
              </a:extLst>
            </p:cNvPr>
            <p:cNvSpPr/>
            <p:nvPr/>
          </p:nvSpPr>
          <p:spPr>
            <a:xfrm>
              <a:off x="818951" y="760870"/>
              <a:ext cx="81531" cy="107702"/>
            </a:xfrm>
            <a:custGeom>
              <a:avLst/>
              <a:gdLst>
                <a:gd name="connsiteX0" fmla="*/ 18118 w 81531"/>
                <a:gd name="connsiteY0" fmla="*/ 94618 h 107702"/>
                <a:gd name="connsiteX1" fmla="*/ 15098 w 81531"/>
                <a:gd name="connsiteY1" fmla="*/ 94618 h 107702"/>
                <a:gd name="connsiteX2" fmla="*/ 14092 w 81531"/>
                <a:gd name="connsiteY2" fmla="*/ 91598 h 107702"/>
                <a:gd name="connsiteX3" fmla="*/ 14092 w 81531"/>
                <a:gd name="connsiteY3" fmla="*/ 89585 h 107702"/>
                <a:gd name="connsiteX4" fmla="*/ 14092 w 81531"/>
                <a:gd name="connsiteY4" fmla="*/ 87572 h 107702"/>
                <a:gd name="connsiteX5" fmla="*/ 15098 w 81531"/>
                <a:gd name="connsiteY5" fmla="*/ 84552 h 107702"/>
                <a:gd name="connsiteX6" fmla="*/ 18118 w 81531"/>
                <a:gd name="connsiteY6" fmla="*/ 78512 h 107702"/>
                <a:gd name="connsiteX7" fmla="*/ 21138 w 81531"/>
                <a:gd name="connsiteY7" fmla="*/ 75493 h 107702"/>
                <a:gd name="connsiteX8" fmla="*/ 24158 w 81531"/>
                <a:gd name="connsiteY8" fmla="*/ 72473 h 107702"/>
                <a:gd name="connsiteX9" fmla="*/ 31203 w 81531"/>
                <a:gd name="connsiteY9" fmla="*/ 67440 h 107702"/>
                <a:gd name="connsiteX10" fmla="*/ 31203 w 81531"/>
                <a:gd name="connsiteY10" fmla="*/ 72473 h 107702"/>
                <a:gd name="connsiteX11" fmla="*/ 32210 w 81531"/>
                <a:gd name="connsiteY11" fmla="*/ 74486 h 107702"/>
                <a:gd name="connsiteX12" fmla="*/ 35230 w 81531"/>
                <a:gd name="connsiteY12" fmla="*/ 75493 h 107702"/>
                <a:gd name="connsiteX13" fmla="*/ 42276 w 81531"/>
                <a:gd name="connsiteY13" fmla="*/ 83545 h 107702"/>
                <a:gd name="connsiteX14" fmla="*/ 43282 w 81531"/>
                <a:gd name="connsiteY14" fmla="*/ 86565 h 107702"/>
                <a:gd name="connsiteX15" fmla="*/ 43282 w 81531"/>
                <a:gd name="connsiteY15" fmla="*/ 85558 h 107702"/>
                <a:gd name="connsiteX16" fmla="*/ 44289 w 81531"/>
                <a:gd name="connsiteY16" fmla="*/ 86565 h 107702"/>
                <a:gd name="connsiteX17" fmla="*/ 43282 w 81531"/>
                <a:gd name="connsiteY17" fmla="*/ 86565 h 107702"/>
                <a:gd name="connsiteX18" fmla="*/ 44289 w 81531"/>
                <a:gd name="connsiteY18" fmla="*/ 88578 h 107702"/>
                <a:gd name="connsiteX19" fmla="*/ 41269 w 81531"/>
                <a:gd name="connsiteY19" fmla="*/ 89585 h 107702"/>
                <a:gd name="connsiteX20" fmla="*/ 39256 w 81531"/>
                <a:gd name="connsiteY20" fmla="*/ 90591 h 107702"/>
                <a:gd name="connsiteX21" fmla="*/ 37243 w 81531"/>
                <a:gd name="connsiteY21" fmla="*/ 91598 h 107702"/>
                <a:gd name="connsiteX22" fmla="*/ 37243 w 81531"/>
                <a:gd name="connsiteY22" fmla="*/ 90591 h 107702"/>
                <a:gd name="connsiteX23" fmla="*/ 37243 w 81531"/>
                <a:gd name="connsiteY23" fmla="*/ 87572 h 107702"/>
                <a:gd name="connsiteX24" fmla="*/ 30197 w 81531"/>
                <a:gd name="connsiteY24" fmla="*/ 81532 h 107702"/>
                <a:gd name="connsiteX25" fmla="*/ 29190 w 81531"/>
                <a:gd name="connsiteY25" fmla="*/ 81532 h 107702"/>
                <a:gd name="connsiteX26" fmla="*/ 26171 w 81531"/>
                <a:gd name="connsiteY26" fmla="*/ 81532 h 107702"/>
                <a:gd name="connsiteX27" fmla="*/ 24158 w 81531"/>
                <a:gd name="connsiteY27" fmla="*/ 82539 h 107702"/>
                <a:gd name="connsiteX28" fmla="*/ 20131 w 81531"/>
                <a:gd name="connsiteY28" fmla="*/ 92604 h 107702"/>
                <a:gd name="connsiteX29" fmla="*/ 20131 w 81531"/>
                <a:gd name="connsiteY29" fmla="*/ 92604 h 107702"/>
                <a:gd name="connsiteX30" fmla="*/ 19125 w 81531"/>
                <a:gd name="connsiteY30" fmla="*/ 92604 h 107702"/>
                <a:gd name="connsiteX31" fmla="*/ 19125 w 81531"/>
                <a:gd name="connsiteY31" fmla="*/ 92604 h 107702"/>
                <a:gd name="connsiteX32" fmla="*/ 18118 w 81531"/>
                <a:gd name="connsiteY32" fmla="*/ 94618 h 107702"/>
                <a:gd name="connsiteX33" fmla="*/ 44289 w 81531"/>
                <a:gd name="connsiteY33" fmla="*/ 83545 h 107702"/>
                <a:gd name="connsiteX34" fmla="*/ 39256 w 81531"/>
                <a:gd name="connsiteY34" fmla="*/ 67440 h 107702"/>
                <a:gd name="connsiteX35" fmla="*/ 40263 w 81531"/>
                <a:gd name="connsiteY35" fmla="*/ 63414 h 107702"/>
                <a:gd name="connsiteX36" fmla="*/ 43282 w 81531"/>
                <a:gd name="connsiteY36" fmla="*/ 63414 h 107702"/>
                <a:gd name="connsiteX37" fmla="*/ 44289 w 81531"/>
                <a:gd name="connsiteY37" fmla="*/ 67440 h 107702"/>
                <a:gd name="connsiteX38" fmla="*/ 44289 w 81531"/>
                <a:gd name="connsiteY38" fmla="*/ 70460 h 107702"/>
                <a:gd name="connsiteX39" fmla="*/ 45295 w 81531"/>
                <a:gd name="connsiteY39" fmla="*/ 72473 h 107702"/>
                <a:gd name="connsiteX40" fmla="*/ 46302 w 81531"/>
                <a:gd name="connsiteY40" fmla="*/ 72473 h 107702"/>
                <a:gd name="connsiteX41" fmla="*/ 49322 w 81531"/>
                <a:gd name="connsiteY41" fmla="*/ 71466 h 107702"/>
                <a:gd name="connsiteX42" fmla="*/ 49322 w 81531"/>
                <a:gd name="connsiteY42" fmla="*/ 71466 h 107702"/>
                <a:gd name="connsiteX43" fmla="*/ 50328 w 81531"/>
                <a:gd name="connsiteY43" fmla="*/ 71466 h 107702"/>
                <a:gd name="connsiteX44" fmla="*/ 51335 w 81531"/>
                <a:gd name="connsiteY44" fmla="*/ 72473 h 107702"/>
                <a:gd name="connsiteX45" fmla="*/ 54354 w 81531"/>
                <a:gd name="connsiteY45" fmla="*/ 76499 h 107702"/>
                <a:gd name="connsiteX46" fmla="*/ 55361 w 81531"/>
                <a:gd name="connsiteY46" fmla="*/ 78512 h 107702"/>
                <a:gd name="connsiteX47" fmla="*/ 58381 w 81531"/>
                <a:gd name="connsiteY47" fmla="*/ 84552 h 107702"/>
                <a:gd name="connsiteX48" fmla="*/ 58381 w 81531"/>
                <a:gd name="connsiteY48" fmla="*/ 84552 h 107702"/>
                <a:gd name="connsiteX49" fmla="*/ 57374 w 81531"/>
                <a:gd name="connsiteY49" fmla="*/ 87572 h 107702"/>
                <a:gd name="connsiteX50" fmla="*/ 58381 w 81531"/>
                <a:gd name="connsiteY50" fmla="*/ 86565 h 107702"/>
                <a:gd name="connsiteX51" fmla="*/ 58381 w 81531"/>
                <a:gd name="connsiteY51" fmla="*/ 86565 h 107702"/>
                <a:gd name="connsiteX52" fmla="*/ 59387 w 81531"/>
                <a:gd name="connsiteY52" fmla="*/ 86565 h 107702"/>
                <a:gd name="connsiteX53" fmla="*/ 59387 w 81531"/>
                <a:gd name="connsiteY53" fmla="*/ 86565 h 107702"/>
                <a:gd name="connsiteX54" fmla="*/ 59387 w 81531"/>
                <a:gd name="connsiteY54" fmla="*/ 87572 h 107702"/>
                <a:gd name="connsiteX55" fmla="*/ 59387 w 81531"/>
                <a:gd name="connsiteY55" fmla="*/ 87572 h 107702"/>
                <a:gd name="connsiteX56" fmla="*/ 58381 w 81531"/>
                <a:gd name="connsiteY56" fmla="*/ 89585 h 107702"/>
                <a:gd name="connsiteX57" fmla="*/ 58381 w 81531"/>
                <a:gd name="connsiteY57" fmla="*/ 88578 h 107702"/>
                <a:gd name="connsiteX58" fmla="*/ 58381 w 81531"/>
                <a:gd name="connsiteY58" fmla="*/ 88578 h 107702"/>
                <a:gd name="connsiteX59" fmla="*/ 59387 w 81531"/>
                <a:gd name="connsiteY59" fmla="*/ 88578 h 107702"/>
                <a:gd name="connsiteX60" fmla="*/ 59387 w 81531"/>
                <a:gd name="connsiteY60" fmla="*/ 88578 h 107702"/>
                <a:gd name="connsiteX61" fmla="*/ 59387 w 81531"/>
                <a:gd name="connsiteY61" fmla="*/ 90591 h 107702"/>
                <a:gd name="connsiteX62" fmla="*/ 58381 w 81531"/>
                <a:gd name="connsiteY62" fmla="*/ 91598 h 107702"/>
                <a:gd name="connsiteX63" fmla="*/ 57374 w 81531"/>
                <a:gd name="connsiteY63" fmla="*/ 91598 h 107702"/>
                <a:gd name="connsiteX64" fmla="*/ 55361 w 81531"/>
                <a:gd name="connsiteY64" fmla="*/ 92604 h 107702"/>
                <a:gd name="connsiteX65" fmla="*/ 55361 w 81531"/>
                <a:gd name="connsiteY65" fmla="*/ 92604 h 107702"/>
                <a:gd name="connsiteX66" fmla="*/ 56368 w 81531"/>
                <a:gd name="connsiteY66" fmla="*/ 92604 h 107702"/>
                <a:gd name="connsiteX67" fmla="*/ 56368 w 81531"/>
                <a:gd name="connsiteY67" fmla="*/ 92604 h 107702"/>
                <a:gd name="connsiteX68" fmla="*/ 56368 w 81531"/>
                <a:gd name="connsiteY68" fmla="*/ 93611 h 107702"/>
                <a:gd name="connsiteX69" fmla="*/ 56368 w 81531"/>
                <a:gd name="connsiteY69" fmla="*/ 93611 h 107702"/>
                <a:gd name="connsiteX70" fmla="*/ 56368 w 81531"/>
                <a:gd name="connsiteY70" fmla="*/ 93611 h 107702"/>
                <a:gd name="connsiteX71" fmla="*/ 55361 w 81531"/>
                <a:gd name="connsiteY71" fmla="*/ 93611 h 107702"/>
                <a:gd name="connsiteX72" fmla="*/ 54354 w 81531"/>
                <a:gd name="connsiteY72" fmla="*/ 92604 h 107702"/>
                <a:gd name="connsiteX73" fmla="*/ 53348 w 81531"/>
                <a:gd name="connsiteY73" fmla="*/ 91598 h 107702"/>
                <a:gd name="connsiteX74" fmla="*/ 53348 w 81531"/>
                <a:gd name="connsiteY74" fmla="*/ 91598 h 107702"/>
                <a:gd name="connsiteX75" fmla="*/ 52341 w 81531"/>
                <a:gd name="connsiteY75" fmla="*/ 91598 h 107702"/>
                <a:gd name="connsiteX76" fmla="*/ 52341 w 81531"/>
                <a:gd name="connsiteY76" fmla="*/ 91598 h 107702"/>
                <a:gd name="connsiteX77" fmla="*/ 50328 w 81531"/>
                <a:gd name="connsiteY77" fmla="*/ 91598 h 107702"/>
                <a:gd name="connsiteX78" fmla="*/ 50328 w 81531"/>
                <a:gd name="connsiteY78" fmla="*/ 91598 h 107702"/>
                <a:gd name="connsiteX79" fmla="*/ 50328 w 81531"/>
                <a:gd name="connsiteY79" fmla="*/ 91598 h 107702"/>
                <a:gd name="connsiteX80" fmla="*/ 50328 w 81531"/>
                <a:gd name="connsiteY80" fmla="*/ 91598 h 107702"/>
                <a:gd name="connsiteX81" fmla="*/ 51335 w 81531"/>
                <a:gd name="connsiteY81" fmla="*/ 91598 h 107702"/>
                <a:gd name="connsiteX82" fmla="*/ 51335 w 81531"/>
                <a:gd name="connsiteY82" fmla="*/ 91598 h 107702"/>
                <a:gd name="connsiteX83" fmla="*/ 53348 w 81531"/>
                <a:gd name="connsiteY83" fmla="*/ 90591 h 107702"/>
                <a:gd name="connsiteX84" fmla="*/ 53348 w 81531"/>
                <a:gd name="connsiteY84" fmla="*/ 91598 h 107702"/>
                <a:gd name="connsiteX85" fmla="*/ 53348 w 81531"/>
                <a:gd name="connsiteY85" fmla="*/ 91598 h 107702"/>
                <a:gd name="connsiteX86" fmla="*/ 54354 w 81531"/>
                <a:gd name="connsiteY86" fmla="*/ 90591 h 107702"/>
                <a:gd name="connsiteX87" fmla="*/ 52341 w 81531"/>
                <a:gd name="connsiteY87" fmla="*/ 89585 h 107702"/>
                <a:gd name="connsiteX88" fmla="*/ 49322 w 81531"/>
                <a:gd name="connsiteY88" fmla="*/ 91598 h 107702"/>
                <a:gd name="connsiteX89" fmla="*/ 48315 w 81531"/>
                <a:gd name="connsiteY89" fmla="*/ 91598 h 107702"/>
                <a:gd name="connsiteX90" fmla="*/ 47308 w 81531"/>
                <a:gd name="connsiteY90" fmla="*/ 92604 h 107702"/>
                <a:gd name="connsiteX91" fmla="*/ 47308 w 81531"/>
                <a:gd name="connsiteY91" fmla="*/ 90591 h 107702"/>
                <a:gd name="connsiteX92" fmla="*/ 50328 w 81531"/>
                <a:gd name="connsiteY92" fmla="*/ 88578 h 107702"/>
                <a:gd name="connsiteX93" fmla="*/ 50328 w 81531"/>
                <a:gd name="connsiteY93" fmla="*/ 89585 h 107702"/>
                <a:gd name="connsiteX94" fmla="*/ 50328 w 81531"/>
                <a:gd name="connsiteY94" fmla="*/ 89585 h 107702"/>
                <a:gd name="connsiteX95" fmla="*/ 51335 w 81531"/>
                <a:gd name="connsiteY95" fmla="*/ 86565 h 107702"/>
                <a:gd name="connsiteX96" fmla="*/ 51335 w 81531"/>
                <a:gd name="connsiteY96" fmla="*/ 86565 h 107702"/>
                <a:gd name="connsiteX97" fmla="*/ 50328 w 81531"/>
                <a:gd name="connsiteY97" fmla="*/ 86565 h 107702"/>
                <a:gd name="connsiteX98" fmla="*/ 49322 w 81531"/>
                <a:gd name="connsiteY98" fmla="*/ 86565 h 107702"/>
                <a:gd name="connsiteX99" fmla="*/ 49322 w 81531"/>
                <a:gd name="connsiteY99" fmla="*/ 86565 h 107702"/>
                <a:gd name="connsiteX100" fmla="*/ 48315 w 81531"/>
                <a:gd name="connsiteY100" fmla="*/ 86565 h 107702"/>
                <a:gd name="connsiteX101" fmla="*/ 48315 w 81531"/>
                <a:gd name="connsiteY101" fmla="*/ 86565 h 107702"/>
                <a:gd name="connsiteX102" fmla="*/ 46302 w 81531"/>
                <a:gd name="connsiteY102" fmla="*/ 89585 h 107702"/>
                <a:gd name="connsiteX103" fmla="*/ 46302 w 81531"/>
                <a:gd name="connsiteY103" fmla="*/ 87572 h 107702"/>
                <a:gd name="connsiteX104" fmla="*/ 45295 w 81531"/>
                <a:gd name="connsiteY104" fmla="*/ 86565 h 107702"/>
                <a:gd name="connsiteX105" fmla="*/ 45295 w 81531"/>
                <a:gd name="connsiteY105" fmla="*/ 86565 h 107702"/>
                <a:gd name="connsiteX106" fmla="*/ 45295 w 81531"/>
                <a:gd name="connsiteY106" fmla="*/ 86565 h 107702"/>
                <a:gd name="connsiteX107" fmla="*/ 44289 w 81531"/>
                <a:gd name="connsiteY107" fmla="*/ 83545 h 107702"/>
                <a:gd name="connsiteX108" fmla="*/ 44289 w 81531"/>
                <a:gd name="connsiteY108" fmla="*/ 83545 h 107702"/>
                <a:gd name="connsiteX109" fmla="*/ 44289 w 81531"/>
                <a:gd name="connsiteY109" fmla="*/ 83545 h 107702"/>
                <a:gd name="connsiteX110" fmla="*/ 21138 w 81531"/>
                <a:gd name="connsiteY110" fmla="*/ 0 h 107702"/>
                <a:gd name="connsiteX111" fmla="*/ 21138 w 81531"/>
                <a:gd name="connsiteY111" fmla="*/ 0 h 107702"/>
                <a:gd name="connsiteX112" fmla="*/ 21138 w 81531"/>
                <a:gd name="connsiteY112" fmla="*/ 0 h 107702"/>
                <a:gd name="connsiteX113" fmla="*/ 22144 w 81531"/>
                <a:gd name="connsiteY113" fmla="*/ 5033 h 107702"/>
                <a:gd name="connsiteX114" fmla="*/ 21138 w 81531"/>
                <a:gd name="connsiteY114" fmla="*/ 7046 h 107702"/>
                <a:gd name="connsiteX115" fmla="*/ 21138 w 81531"/>
                <a:gd name="connsiteY115" fmla="*/ 10066 h 107702"/>
                <a:gd name="connsiteX116" fmla="*/ 17112 w 81531"/>
                <a:gd name="connsiteY116" fmla="*/ 11072 h 107702"/>
                <a:gd name="connsiteX117" fmla="*/ 11072 w 81531"/>
                <a:gd name="connsiteY117" fmla="*/ 12079 h 107702"/>
                <a:gd name="connsiteX118" fmla="*/ 7046 w 81531"/>
                <a:gd name="connsiteY118" fmla="*/ 16105 h 107702"/>
                <a:gd name="connsiteX119" fmla="*/ 8052 w 81531"/>
                <a:gd name="connsiteY119" fmla="*/ 18118 h 107702"/>
                <a:gd name="connsiteX120" fmla="*/ 6039 w 81531"/>
                <a:gd name="connsiteY120" fmla="*/ 22145 h 107702"/>
                <a:gd name="connsiteX121" fmla="*/ 6039 w 81531"/>
                <a:gd name="connsiteY121" fmla="*/ 23151 h 107702"/>
                <a:gd name="connsiteX122" fmla="*/ 7046 w 81531"/>
                <a:gd name="connsiteY122" fmla="*/ 24158 h 107702"/>
                <a:gd name="connsiteX123" fmla="*/ 7046 w 81531"/>
                <a:gd name="connsiteY123" fmla="*/ 25164 h 107702"/>
                <a:gd name="connsiteX124" fmla="*/ 6039 w 81531"/>
                <a:gd name="connsiteY124" fmla="*/ 27177 h 107702"/>
                <a:gd name="connsiteX125" fmla="*/ 8052 w 81531"/>
                <a:gd name="connsiteY125" fmla="*/ 29191 h 107702"/>
                <a:gd name="connsiteX126" fmla="*/ 11072 w 81531"/>
                <a:gd name="connsiteY126" fmla="*/ 31204 h 107702"/>
                <a:gd name="connsiteX127" fmla="*/ 11072 w 81531"/>
                <a:gd name="connsiteY127" fmla="*/ 31204 h 107702"/>
                <a:gd name="connsiteX128" fmla="*/ 13085 w 81531"/>
                <a:gd name="connsiteY128" fmla="*/ 30197 h 107702"/>
                <a:gd name="connsiteX129" fmla="*/ 15098 w 81531"/>
                <a:gd name="connsiteY129" fmla="*/ 31204 h 107702"/>
                <a:gd name="connsiteX130" fmla="*/ 16105 w 81531"/>
                <a:gd name="connsiteY130" fmla="*/ 31204 h 107702"/>
                <a:gd name="connsiteX131" fmla="*/ 17112 w 81531"/>
                <a:gd name="connsiteY131" fmla="*/ 34223 h 107702"/>
                <a:gd name="connsiteX132" fmla="*/ 18118 w 81531"/>
                <a:gd name="connsiteY132" fmla="*/ 34223 h 107702"/>
                <a:gd name="connsiteX133" fmla="*/ 18118 w 81531"/>
                <a:gd name="connsiteY133" fmla="*/ 34223 h 107702"/>
                <a:gd name="connsiteX134" fmla="*/ 20131 w 81531"/>
                <a:gd name="connsiteY134" fmla="*/ 32210 h 107702"/>
                <a:gd name="connsiteX135" fmla="*/ 21138 w 81531"/>
                <a:gd name="connsiteY135" fmla="*/ 32210 h 107702"/>
                <a:gd name="connsiteX136" fmla="*/ 22144 w 81531"/>
                <a:gd name="connsiteY136" fmla="*/ 32210 h 107702"/>
                <a:gd name="connsiteX137" fmla="*/ 23151 w 81531"/>
                <a:gd name="connsiteY137" fmla="*/ 32210 h 107702"/>
                <a:gd name="connsiteX138" fmla="*/ 24158 w 81531"/>
                <a:gd name="connsiteY138" fmla="*/ 33217 h 107702"/>
                <a:gd name="connsiteX139" fmla="*/ 25164 w 81531"/>
                <a:gd name="connsiteY139" fmla="*/ 32210 h 107702"/>
                <a:gd name="connsiteX140" fmla="*/ 25164 w 81531"/>
                <a:gd name="connsiteY140" fmla="*/ 32210 h 107702"/>
                <a:gd name="connsiteX141" fmla="*/ 28184 w 81531"/>
                <a:gd name="connsiteY141" fmla="*/ 33217 h 107702"/>
                <a:gd name="connsiteX142" fmla="*/ 30197 w 81531"/>
                <a:gd name="connsiteY142" fmla="*/ 32210 h 107702"/>
                <a:gd name="connsiteX143" fmla="*/ 31203 w 81531"/>
                <a:gd name="connsiteY143" fmla="*/ 36237 h 107702"/>
                <a:gd name="connsiteX144" fmla="*/ 30197 w 81531"/>
                <a:gd name="connsiteY144" fmla="*/ 36237 h 107702"/>
                <a:gd name="connsiteX145" fmla="*/ 32210 w 81531"/>
                <a:gd name="connsiteY145" fmla="*/ 43282 h 107702"/>
                <a:gd name="connsiteX146" fmla="*/ 31203 w 81531"/>
                <a:gd name="connsiteY146" fmla="*/ 43282 h 107702"/>
                <a:gd name="connsiteX147" fmla="*/ 30197 w 81531"/>
                <a:gd name="connsiteY147" fmla="*/ 43282 h 107702"/>
                <a:gd name="connsiteX148" fmla="*/ 28184 w 81531"/>
                <a:gd name="connsiteY148" fmla="*/ 43282 h 107702"/>
                <a:gd name="connsiteX149" fmla="*/ 20131 w 81531"/>
                <a:gd name="connsiteY149" fmla="*/ 45296 h 107702"/>
                <a:gd name="connsiteX150" fmla="*/ 20131 w 81531"/>
                <a:gd name="connsiteY150" fmla="*/ 45296 h 107702"/>
                <a:gd name="connsiteX151" fmla="*/ 19125 w 81531"/>
                <a:gd name="connsiteY151" fmla="*/ 45296 h 107702"/>
                <a:gd name="connsiteX152" fmla="*/ 14092 w 81531"/>
                <a:gd name="connsiteY152" fmla="*/ 40263 h 107702"/>
                <a:gd name="connsiteX153" fmla="*/ 11072 w 81531"/>
                <a:gd name="connsiteY153" fmla="*/ 40263 h 107702"/>
                <a:gd name="connsiteX154" fmla="*/ 7046 w 81531"/>
                <a:gd name="connsiteY154" fmla="*/ 41269 h 107702"/>
                <a:gd name="connsiteX155" fmla="*/ 5033 w 81531"/>
                <a:gd name="connsiteY155" fmla="*/ 43282 h 107702"/>
                <a:gd name="connsiteX156" fmla="*/ 4026 w 81531"/>
                <a:gd name="connsiteY156" fmla="*/ 44289 h 107702"/>
                <a:gd name="connsiteX157" fmla="*/ 2013 w 81531"/>
                <a:gd name="connsiteY157" fmla="*/ 47309 h 107702"/>
                <a:gd name="connsiteX158" fmla="*/ 2013 w 81531"/>
                <a:gd name="connsiteY158" fmla="*/ 51335 h 107702"/>
                <a:gd name="connsiteX159" fmla="*/ 1007 w 81531"/>
                <a:gd name="connsiteY159" fmla="*/ 54355 h 107702"/>
                <a:gd name="connsiteX160" fmla="*/ 0 w 81531"/>
                <a:gd name="connsiteY160" fmla="*/ 55361 h 107702"/>
                <a:gd name="connsiteX161" fmla="*/ 2013 w 81531"/>
                <a:gd name="connsiteY161" fmla="*/ 54355 h 107702"/>
                <a:gd name="connsiteX162" fmla="*/ 2013 w 81531"/>
                <a:gd name="connsiteY162" fmla="*/ 60394 h 107702"/>
                <a:gd name="connsiteX163" fmla="*/ 2013 w 81531"/>
                <a:gd name="connsiteY163" fmla="*/ 63414 h 107702"/>
                <a:gd name="connsiteX164" fmla="*/ 5033 w 81531"/>
                <a:gd name="connsiteY164" fmla="*/ 59388 h 107702"/>
                <a:gd name="connsiteX165" fmla="*/ 4026 w 81531"/>
                <a:gd name="connsiteY165" fmla="*/ 64420 h 107702"/>
                <a:gd name="connsiteX166" fmla="*/ 7046 w 81531"/>
                <a:gd name="connsiteY166" fmla="*/ 61401 h 107702"/>
                <a:gd name="connsiteX167" fmla="*/ 9059 w 81531"/>
                <a:gd name="connsiteY167" fmla="*/ 60394 h 107702"/>
                <a:gd name="connsiteX168" fmla="*/ 11072 w 81531"/>
                <a:gd name="connsiteY168" fmla="*/ 56368 h 107702"/>
                <a:gd name="connsiteX169" fmla="*/ 10066 w 81531"/>
                <a:gd name="connsiteY169" fmla="*/ 62407 h 107702"/>
                <a:gd name="connsiteX170" fmla="*/ 11072 w 81531"/>
                <a:gd name="connsiteY170" fmla="*/ 61401 h 107702"/>
                <a:gd name="connsiteX171" fmla="*/ 11072 w 81531"/>
                <a:gd name="connsiteY171" fmla="*/ 61401 h 107702"/>
                <a:gd name="connsiteX172" fmla="*/ 13085 w 81531"/>
                <a:gd name="connsiteY172" fmla="*/ 60394 h 107702"/>
                <a:gd name="connsiteX173" fmla="*/ 13085 w 81531"/>
                <a:gd name="connsiteY173" fmla="*/ 51335 h 107702"/>
                <a:gd name="connsiteX174" fmla="*/ 13085 w 81531"/>
                <a:gd name="connsiteY174" fmla="*/ 47309 h 107702"/>
                <a:gd name="connsiteX175" fmla="*/ 14092 w 81531"/>
                <a:gd name="connsiteY175" fmla="*/ 44289 h 107702"/>
                <a:gd name="connsiteX176" fmla="*/ 15098 w 81531"/>
                <a:gd name="connsiteY176" fmla="*/ 44289 h 107702"/>
                <a:gd name="connsiteX177" fmla="*/ 18118 w 81531"/>
                <a:gd name="connsiteY177" fmla="*/ 46302 h 107702"/>
                <a:gd name="connsiteX178" fmla="*/ 17112 w 81531"/>
                <a:gd name="connsiteY178" fmla="*/ 53348 h 107702"/>
                <a:gd name="connsiteX179" fmla="*/ 21138 w 81531"/>
                <a:gd name="connsiteY179" fmla="*/ 62407 h 107702"/>
                <a:gd name="connsiteX180" fmla="*/ 21138 w 81531"/>
                <a:gd name="connsiteY180" fmla="*/ 65427 h 107702"/>
                <a:gd name="connsiteX181" fmla="*/ 21138 w 81531"/>
                <a:gd name="connsiteY181" fmla="*/ 65427 h 107702"/>
                <a:gd name="connsiteX182" fmla="*/ 20131 w 81531"/>
                <a:gd name="connsiteY182" fmla="*/ 68447 h 107702"/>
                <a:gd name="connsiteX183" fmla="*/ 17112 w 81531"/>
                <a:gd name="connsiteY183" fmla="*/ 70460 h 107702"/>
                <a:gd name="connsiteX184" fmla="*/ 16105 w 81531"/>
                <a:gd name="connsiteY184" fmla="*/ 72473 h 107702"/>
                <a:gd name="connsiteX185" fmla="*/ 16105 w 81531"/>
                <a:gd name="connsiteY185" fmla="*/ 74486 h 107702"/>
                <a:gd name="connsiteX186" fmla="*/ 15098 w 81531"/>
                <a:gd name="connsiteY186" fmla="*/ 81532 h 107702"/>
                <a:gd name="connsiteX187" fmla="*/ 12079 w 81531"/>
                <a:gd name="connsiteY187" fmla="*/ 87572 h 107702"/>
                <a:gd name="connsiteX188" fmla="*/ 12079 w 81531"/>
                <a:gd name="connsiteY188" fmla="*/ 87572 h 107702"/>
                <a:gd name="connsiteX189" fmla="*/ 12079 w 81531"/>
                <a:gd name="connsiteY189" fmla="*/ 87572 h 107702"/>
                <a:gd name="connsiteX190" fmla="*/ 12079 w 81531"/>
                <a:gd name="connsiteY190" fmla="*/ 87572 h 107702"/>
                <a:gd name="connsiteX191" fmla="*/ 12079 w 81531"/>
                <a:gd name="connsiteY191" fmla="*/ 88578 h 107702"/>
                <a:gd name="connsiteX192" fmla="*/ 12079 w 81531"/>
                <a:gd name="connsiteY192" fmla="*/ 88578 h 107702"/>
                <a:gd name="connsiteX193" fmla="*/ 12079 w 81531"/>
                <a:gd name="connsiteY193" fmla="*/ 88578 h 107702"/>
                <a:gd name="connsiteX194" fmla="*/ 12079 w 81531"/>
                <a:gd name="connsiteY194" fmla="*/ 88578 h 107702"/>
                <a:gd name="connsiteX195" fmla="*/ 12079 w 81531"/>
                <a:gd name="connsiteY195" fmla="*/ 88578 h 107702"/>
                <a:gd name="connsiteX196" fmla="*/ 11072 w 81531"/>
                <a:gd name="connsiteY196" fmla="*/ 91598 h 107702"/>
                <a:gd name="connsiteX197" fmla="*/ 11072 w 81531"/>
                <a:gd name="connsiteY197" fmla="*/ 91598 h 107702"/>
                <a:gd name="connsiteX198" fmla="*/ 10066 w 81531"/>
                <a:gd name="connsiteY198" fmla="*/ 88578 h 107702"/>
                <a:gd name="connsiteX199" fmla="*/ 8052 w 81531"/>
                <a:gd name="connsiteY199" fmla="*/ 81532 h 107702"/>
                <a:gd name="connsiteX200" fmla="*/ 5033 w 81531"/>
                <a:gd name="connsiteY200" fmla="*/ 80526 h 107702"/>
                <a:gd name="connsiteX201" fmla="*/ 4026 w 81531"/>
                <a:gd name="connsiteY201" fmla="*/ 80526 h 107702"/>
                <a:gd name="connsiteX202" fmla="*/ 4026 w 81531"/>
                <a:gd name="connsiteY202" fmla="*/ 80526 h 107702"/>
                <a:gd name="connsiteX203" fmla="*/ 8052 w 81531"/>
                <a:gd name="connsiteY203" fmla="*/ 84552 h 107702"/>
                <a:gd name="connsiteX204" fmla="*/ 8052 w 81531"/>
                <a:gd name="connsiteY204" fmla="*/ 88578 h 107702"/>
                <a:gd name="connsiteX205" fmla="*/ 10066 w 81531"/>
                <a:gd name="connsiteY205" fmla="*/ 94618 h 107702"/>
                <a:gd name="connsiteX206" fmla="*/ 13085 w 81531"/>
                <a:gd name="connsiteY206" fmla="*/ 97637 h 107702"/>
                <a:gd name="connsiteX207" fmla="*/ 20131 w 81531"/>
                <a:gd name="connsiteY207" fmla="*/ 98644 h 107702"/>
                <a:gd name="connsiteX208" fmla="*/ 24158 w 81531"/>
                <a:gd name="connsiteY208" fmla="*/ 98644 h 107702"/>
                <a:gd name="connsiteX209" fmla="*/ 24158 w 81531"/>
                <a:gd name="connsiteY209" fmla="*/ 99650 h 107702"/>
                <a:gd name="connsiteX210" fmla="*/ 21138 w 81531"/>
                <a:gd name="connsiteY210" fmla="*/ 101664 h 107702"/>
                <a:gd name="connsiteX211" fmla="*/ 25164 w 81531"/>
                <a:gd name="connsiteY211" fmla="*/ 101664 h 107702"/>
                <a:gd name="connsiteX212" fmla="*/ 29190 w 81531"/>
                <a:gd name="connsiteY212" fmla="*/ 104683 h 107702"/>
                <a:gd name="connsiteX213" fmla="*/ 29190 w 81531"/>
                <a:gd name="connsiteY213" fmla="*/ 104683 h 107702"/>
                <a:gd name="connsiteX214" fmla="*/ 31203 w 81531"/>
                <a:gd name="connsiteY214" fmla="*/ 104683 h 107702"/>
                <a:gd name="connsiteX215" fmla="*/ 38249 w 81531"/>
                <a:gd name="connsiteY215" fmla="*/ 106696 h 107702"/>
                <a:gd name="connsiteX216" fmla="*/ 40263 w 81531"/>
                <a:gd name="connsiteY216" fmla="*/ 107703 h 107702"/>
                <a:gd name="connsiteX217" fmla="*/ 45295 w 81531"/>
                <a:gd name="connsiteY217" fmla="*/ 106696 h 107702"/>
                <a:gd name="connsiteX218" fmla="*/ 46302 w 81531"/>
                <a:gd name="connsiteY218" fmla="*/ 106696 h 107702"/>
                <a:gd name="connsiteX219" fmla="*/ 50328 w 81531"/>
                <a:gd name="connsiteY219" fmla="*/ 107703 h 107702"/>
                <a:gd name="connsiteX220" fmla="*/ 51335 w 81531"/>
                <a:gd name="connsiteY220" fmla="*/ 107703 h 107702"/>
                <a:gd name="connsiteX221" fmla="*/ 53348 w 81531"/>
                <a:gd name="connsiteY221" fmla="*/ 104683 h 107702"/>
                <a:gd name="connsiteX222" fmla="*/ 55361 w 81531"/>
                <a:gd name="connsiteY222" fmla="*/ 103677 h 107702"/>
                <a:gd name="connsiteX223" fmla="*/ 56368 w 81531"/>
                <a:gd name="connsiteY223" fmla="*/ 103677 h 107702"/>
                <a:gd name="connsiteX224" fmla="*/ 56368 w 81531"/>
                <a:gd name="connsiteY224" fmla="*/ 100657 h 107702"/>
                <a:gd name="connsiteX225" fmla="*/ 58381 w 81531"/>
                <a:gd name="connsiteY225" fmla="*/ 99650 h 107702"/>
                <a:gd name="connsiteX226" fmla="*/ 59387 w 81531"/>
                <a:gd name="connsiteY226" fmla="*/ 99650 h 107702"/>
                <a:gd name="connsiteX227" fmla="*/ 60394 w 81531"/>
                <a:gd name="connsiteY227" fmla="*/ 99650 h 107702"/>
                <a:gd name="connsiteX228" fmla="*/ 61400 w 81531"/>
                <a:gd name="connsiteY228" fmla="*/ 99650 h 107702"/>
                <a:gd name="connsiteX229" fmla="*/ 62407 w 81531"/>
                <a:gd name="connsiteY229" fmla="*/ 99650 h 107702"/>
                <a:gd name="connsiteX230" fmla="*/ 62407 w 81531"/>
                <a:gd name="connsiteY230" fmla="*/ 99650 h 107702"/>
                <a:gd name="connsiteX231" fmla="*/ 66433 w 81531"/>
                <a:gd name="connsiteY231" fmla="*/ 101664 h 107702"/>
                <a:gd name="connsiteX232" fmla="*/ 67440 w 81531"/>
                <a:gd name="connsiteY232" fmla="*/ 101664 h 107702"/>
                <a:gd name="connsiteX233" fmla="*/ 68446 w 81531"/>
                <a:gd name="connsiteY233" fmla="*/ 99650 h 107702"/>
                <a:gd name="connsiteX234" fmla="*/ 69453 w 81531"/>
                <a:gd name="connsiteY234" fmla="*/ 99650 h 107702"/>
                <a:gd name="connsiteX235" fmla="*/ 70459 w 81531"/>
                <a:gd name="connsiteY235" fmla="*/ 99650 h 107702"/>
                <a:gd name="connsiteX236" fmla="*/ 71466 w 81531"/>
                <a:gd name="connsiteY236" fmla="*/ 99650 h 107702"/>
                <a:gd name="connsiteX237" fmla="*/ 73479 w 81531"/>
                <a:gd name="connsiteY237" fmla="*/ 99650 h 107702"/>
                <a:gd name="connsiteX238" fmla="*/ 73479 w 81531"/>
                <a:gd name="connsiteY238" fmla="*/ 99650 h 107702"/>
                <a:gd name="connsiteX239" fmla="*/ 74486 w 81531"/>
                <a:gd name="connsiteY239" fmla="*/ 99650 h 107702"/>
                <a:gd name="connsiteX240" fmla="*/ 74486 w 81531"/>
                <a:gd name="connsiteY240" fmla="*/ 99650 h 107702"/>
                <a:gd name="connsiteX241" fmla="*/ 77505 w 81531"/>
                <a:gd name="connsiteY241" fmla="*/ 99650 h 107702"/>
                <a:gd name="connsiteX242" fmla="*/ 79519 w 81531"/>
                <a:gd name="connsiteY242" fmla="*/ 98644 h 107702"/>
                <a:gd name="connsiteX243" fmla="*/ 80525 w 81531"/>
                <a:gd name="connsiteY243" fmla="*/ 96631 h 107702"/>
                <a:gd name="connsiteX244" fmla="*/ 81532 w 81531"/>
                <a:gd name="connsiteY244" fmla="*/ 94618 h 107702"/>
                <a:gd name="connsiteX245" fmla="*/ 80525 w 81531"/>
                <a:gd name="connsiteY245" fmla="*/ 96631 h 107702"/>
                <a:gd name="connsiteX246" fmla="*/ 81532 w 81531"/>
                <a:gd name="connsiteY246" fmla="*/ 95624 h 107702"/>
                <a:gd name="connsiteX247" fmla="*/ 81532 w 81531"/>
                <a:gd name="connsiteY247" fmla="*/ 95624 h 107702"/>
                <a:gd name="connsiteX248" fmla="*/ 80525 w 81531"/>
                <a:gd name="connsiteY248" fmla="*/ 97637 h 107702"/>
                <a:gd name="connsiteX249" fmla="*/ 80525 w 81531"/>
                <a:gd name="connsiteY249" fmla="*/ 93611 h 107702"/>
                <a:gd name="connsiteX250" fmla="*/ 78512 w 81531"/>
                <a:gd name="connsiteY250" fmla="*/ 96631 h 107702"/>
                <a:gd name="connsiteX251" fmla="*/ 78512 w 81531"/>
                <a:gd name="connsiteY251" fmla="*/ 94618 h 107702"/>
                <a:gd name="connsiteX252" fmla="*/ 77505 w 81531"/>
                <a:gd name="connsiteY252" fmla="*/ 95624 h 107702"/>
                <a:gd name="connsiteX253" fmla="*/ 77505 w 81531"/>
                <a:gd name="connsiteY253" fmla="*/ 94618 h 107702"/>
                <a:gd name="connsiteX254" fmla="*/ 75492 w 81531"/>
                <a:gd name="connsiteY254" fmla="*/ 96631 h 107702"/>
                <a:gd name="connsiteX255" fmla="*/ 75492 w 81531"/>
                <a:gd name="connsiteY255" fmla="*/ 95624 h 107702"/>
                <a:gd name="connsiteX256" fmla="*/ 74486 w 81531"/>
                <a:gd name="connsiteY256" fmla="*/ 96631 h 107702"/>
                <a:gd name="connsiteX257" fmla="*/ 73479 w 81531"/>
                <a:gd name="connsiteY257" fmla="*/ 95624 h 107702"/>
                <a:gd name="connsiteX258" fmla="*/ 72473 w 81531"/>
                <a:gd name="connsiteY258" fmla="*/ 96631 h 107702"/>
                <a:gd name="connsiteX259" fmla="*/ 72473 w 81531"/>
                <a:gd name="connsiteY259" fmla="*/ 95624 h 107702"/>
                <a:gd name="connsiteX260" fmla="*/ 72473 w 81531"/>
                <a:gd name="connsiteY260" fmla="*/ 96631 h 107702"/>
                <a:gd name="connsiteX261" fmla="*/ 72473 w 81531"/>
                <a:gd name="connsiteY261" fmla="*/ 96631 h 107702"/>
                <a:gd name="connsiteX262" fmla="*/ 71466 w 81531"/>
                <a:gd name="connsiteY262" fmla="*/ 93611 h 107702"/>
                <a:gd name="connsiteX263" fmla="*/ 72473 w 81531"/>
                <a:gd name="connsiteY263" fmla="*/ 92604 h 107702"/>
                <a:gd name="connsiteX264" fmla="*/ 72473 w 81531"/>
                <a:gd name="connsiteY264" fmla="*/ 92604 h 107702"/>
                <a:gd name="connsiteX265" fmla="*/ 72473 w 81531"/>
                <a:gd name="connsiteY265" fmla="*/ 92604 h 107702"/>
                <a:gd name="connsiteX266" fmla="*/ 72473 w 81531"/>
                <a:gd name="connsiteY266" fmla="*/ 92604 h 107702"/>
                <a:gd name="connsiteX267" fmla="*/ 72473 w 81531"/>
                <a:gd name="connsiteY267" fmla="*/ 91598 h 107702"/>
                <a:gd name="connsiteX268" fmla="*/ 73479 w 81531"/>
                <a:gd name="connsiteY268" fmla="*/ 92604 h 107702"/>
                <a:gd name="connsiteX269" fmla="*/ 73479 w 81531"/>
                <a:gd name="connsiteY269" fmla="*/ 91598 h 107702"/>
                <a:gd name="connsiteX270" fmla="*/ 74486 w 81531"/>
                <a:gd name="connsiteY270" fmla="*/ 90591 h 107702"/>
                <a:gd name="connsiteX271" fmla="*/ 75492 w 81531"/>
                <a:gd name="connsiteY271" fmla="*/ 91598 h 107702"/>
                <a:gd name="connsiteX272" fmla="*/ 75492 w 81531"/>
                <a:gd name="connsiteY272" fmla="*/ 88578 h 107702"/>
                <a:gd name="connsiteX273" fmla="*/ 75492 w 81531"/>
                <a:gd name="connsiteY273" fmla="*/ 88578 h 107702"/>
                <a:gd name="connsiteX274" fmla="*/ 75492 w 81531"/>
                <a:gd name="connsiteY274" fmla="*/ 88578 h 107702"/>
                <a:gd name="connsiteX275" fmla="*/ 75492 w 81531"/>
                <a:gd name="connsiteY275" fmla="*/ 88578 h 107702"/>
                <a:gd name="connsiteX276" fmla="*/ 76499 w 81531"/>
                <a:gd name="connsiteY276" fmla="*/ 90591 h 107702"/>
                <a:gd name="connsiteX277" fmla="*/ 76499 w 81531"/>
                <a:gd name="connsiteY277" fmla="*/ 88578 h 107702"/>
                <a:gd name="connsiteX278" fmla="*/ 77505 w 81531"/>
                <a:gd name="connsiteY278" fmla="*/ 89585 h 107702"/>
                <a:gd name="connsiteX279" fmla="*/ 75492 w 81531"/>
                <a:gd name="connsiteY279" fmla="*/ 86565 h 107702"/>
                <a:gd name="connsiteX280" fmla="*/ 75492 w 81531"/>
                <a:gd name="connsiteY280" fmla="*/ 86565 h 107702"/>
                <a:gd name="connsiteX281" fmla="*/ 72473 w 81531"/>
                <a:gd name="connsiteY281" fmla="*/ 88578 h 107702"/>
                <a:gd name="connsiteX282" fmla="*/ 71466 w 81531"/>
                <a:gd name="connsiteY282" fmla="*/ 88578 h 107702"/>
                <a:gd name="connsiteX283" fmla="*/ 70459 w 81531"/>
                <a:gd name="connsiteY283" fmla="*/ 89585 h 107702"/>
                <a:gd name="connsiteX284" fmla="*/ 68446 w 81531"/>
                <a:gd name="connsiteY284" fmla="*/ 91598 h 107702"/>
                <a:gd name="connsiteX285" fmla="*/ 66433 w 81531"/>
                <a:gd name="connsiteY285" fmla="*/ 89585 h 107702"/>
                <a:gd name="connsiteX286" fmla="*/ 67440 w 81531"/>
                <a:gd name="connsiteY286" fmla="*/ 87572 h 107702"/>
                <a:gd name="connsiteX287" fmla="*/ 66433 w 81531"/>
                <a:gd name="connsiteY287" fmla="*/ 86565 h 107702"/>
                <a:gd name="connsiteX288" fmla="*/ 66433 w 81531"/>
                <a:gd name="connsiteY288" fmla="*/ 85558 h 107702"/>
                <a:gd name="connsiteX289" fmla="*/ 65427 w 81531"/>
                <a:gd name="connsiteY289" fmla="*/ 85558 h 107702"/>
                <a:gd name="connsiteX290" fmla="*/ 64420 w 81531"/>
                <a:gd name="connsiteY290" fmla="*/ 79519 h 107702"/>
                <a:gd name="connsiteX291" fmla="*/ 64420 w 81531"/>
                <a:gd name="connsiteY291" fmla="*/ 78512 h 107702"/>
                <a:gd name="connsiteX292" fmla="*/ 64420 w 81531"/>
                <a:gd name="connsiteY292" fmla="*/ 77506 h 107702"/>
                <a:gd name="connsiteX293" fmla="*/ 64420 w 81531"/>
                <a:gd name="connsiteY293" fmla="*/ 76499 h 107702"/>
                <a:gd name="connsiteX294" fmla="*/ 63413 w 81531"/>
                <a:gd name="connsiteY294" fmla="*/ 74486 h 107702"/>
                <a:gd name="connsiteX295" fmla="*/ 63413 w 81531"/>
                <a:gd name="connsiteY295" fmla="*/ 73480 h 107702"/>
                <a:gd name="connsiteX296" fmla="*/ 61400 w 81531"/>
                <a:gd name="connsiteY296" fmla="*/ 67440 h 107702"/>
                <a:gd name="connsiteX297" fmla="*/ 61400 w 81531"/>
                <a:gd name="connsiteY297" fmla="*/ 65427 h 107702"/>
                <a:gd name="connsiteX298" fmla="*/ 61400 w 81531"/>
                <a:gd name="connsiteY298" fmla="*/ 66434 h 107702"/>
                <a:gd name="connsiteX299" fmla="*/ 61400 w 81531"/>
                <a:gd name="connsiteY299" fmla="*/ 66434 h 107702"/>
                <a:gd name="connsiteX300" fmla="*/ 61400 w 81531"/>
                <a:gd name="connsiteY300" fmla="*/ 65427 h 107702"/>
                <a:gd name="connsiteX301" fmla="*/ 63413 w 81531"/>
                <a:gd name="connsiteY301" fmla="*/ 66434 h 107702"/>
                <a:gd name="connsiteX302" fmla="*/ 69453 w 81531"/>
                <a:gd name="connsiteY302" fmla="*/ 62407 h 107702"/>
                <a:gd name="connsiteX303" fmla="*/ 72473 w 81531"/>
                <a:gd name="connsiteY303" fmla="*/ 60394 h 107702"/>
                <a:gd name="connsiteX304" fmla="*/ 74486 w 81531"/>
                <a:gd name="connsiteY304" fmla="*/ 59388 h 107702"/>
                <a:gd name="connsiteX305" fmla="*/ 76499 w 81531"/>
                <a:gd name="connsiteY305" fmla="*/ 58381 h 107702"/>
                <a:gd name="connsiteX306" fmla="*/ 76499 w 81531"/>
                <a:gd name="connsiteY306" fmla="*/ 58381 h 107702"/>
                <a:gd name="connsiteX307" fmla="*/ 74486 w 81531"/>
                <a:gd name="connsiteY307" fmla="*/ 65427 h 107702"/>
                <a:gd name="connsiteX308" fmla="*/ 72473 w 81531"/>
                <a:gd name="connsiteY308" fmla="*/ 66434 h 107702"/>
                <a:gd name="connsiteX309" fmla="*/ 73479 w 81531"/>
                <a:gd name="connsiteY309" fmla="*/ 66434 h 107702"/>
                <a:gd name="connsiteX310" fmla="*/ 72473 w 81531"/>
                <a:gd name="connsiteY310" fmla="*/ 68447 h 107702"/>
                <a:gd name="connsiteX311" fmla="*/ 72473 w 81531"/>
                <a:gd name="connsiteY311" fmla="*/ 68447 h 107702"/>
                <a:gd name="connsiteX312" fmla="*/ 70459 w 81531"/>
                <a:gd name="connsiteY312" fmla="*/ 67440 h 107702"/>
                <a:gd name="connsiteX313" fmla="*/ 70459 w 81531"/>
                <a:gd name="connsiteY313" fmla="*/ 67440 h 107702"/>
                <a:gd name="connsiteX314" fmla="*/ 68446 w 81531"/>
                <a:gd name="connsiteY314" fmla="*/ 72473 h 107702"/>
                <a:gd name="connsiteX315" fmla="*/ 68446 w 81531"/>
                <a:gd name="connsiteY315" fmla="*/ 72473 h 107702"/>
                <a:gd name="connsiteX316" fmla="*/ 69453 w 81531"/>
                <a:gd name="connsiteY316" fmla="*/ 72473 h 107702"/>
                <a:gd name="connsiteX317" fmla="*/ 74486 w 81531"/>
                <a:gd name="connsiteY317" fmla="*/ 71466 h 107702"/>
                <a:gd name="connsiteX318" fmla="*/ 74486 w 81531"/>
                <a:gd name="connsiteY318" fmla="*/ 71466 h 107702"/>
                <a:gd name="connsiteX319" fmla="*/ 77505 w 81531"/>
                <a:gd name="connsiteY319" fmla="*/ 69453 h 107702"/>
                <a:gd name="connsiteX320" fmla="*/ 78512 w 81531"/>
                <a:gd name="connsiteY320" fmla="*/ 67440 h 107702"/>
                <a:gd name="connsiteX321" fmla="*/ 80525 w 81531"/>
                <a:gd name="connsiteY321" fmla="*/ 63414 h 107702"/>
                <a:gd name="connsiteX322" fmla="*/ 80525 w 81531"/>
                <a:gd name="connsiteY322" fmla="*/ 60394 h 107702"/>
                <a:gd name="connsiteX323" fmla="*/ 81532 w 81531"/>
                <a:gd name="connsiteY323" fmla="*/ 54355 h 107702"/>
                <a:gd name="connsiteX324" fmla="*/ 79519 w 81531"/>
                <a:gd name="connsiteY324" fmla="*/ 51335 h 107702"/>
                <a:gd name="connsiteX325" fmla="*/ 78512 w 81531"/>
                <a:gd name="connsiteY325" fmla="*/ 51335 h 107702"/>
                <a:gd name="connsiteX326" fmla="*/ 74486 w 81531"/>
                <a:gd name="connsiteY326" fmla="*/ 52342 h 107702"/>
                <a:gd name="connsiteX327" fmla="*/ 66433 w 81531"/>
                <a:gd name="connsiteY327" fmla="*/ 54355 h 107702"/>
                <a:gd name="connsiteX328" fmla="*/ 64420 w 81531"/>
                <a:gd name="connsiteY328" fmla="*/ 43282 h 107702"/>
                <a:gd name="connsiteX329" fmla="*/ 63413 w 81531"/>
                <a:gd name="connsiteY329" fmla="*/ 39256 h 107702"/>
                <a:gd name="connsiteX330" fmla="*/ 63413 w 81531"/>
                <a:gd name="connsiteY330" fmla="*/ 39256 h 107702"/>
                <a:gd name="connsiteX331" fmla="*/ 64420 w 81531"/>
                <a:gd name="connsiteY331" fmla="*/ 40263 h 107702"/>
                <a:gd name="connsiteX332" fmla="*/ 65427 w 81531"/>
                <a:gd name="connsiteY332" fmla="*/ 39256 h 107702"/>
                <a:gd name="connsiteX333" fmla="*/ 67440 w 81531"/>
                <a:gd name="connsiteY333" fmla="*/ 37243 h 107702"/>
                <a:gd name="connsiteX334" fmla="*/ 67440 w 81531"/>
                <a:gd name="connsiteY334" fmla="*/ 37243 h 107702"/>
                <a:gd name="connsiteX335" fmla="*/ 69453 w 81531"/>
                <a:gd name="connsiteY335" fmla="*/ 38250 h 107702"/>
                <a:gd name="connsiteX336" fmla="*/ 69453 w 81531"/>
                <a:gd name="connsiteY336" fmla="*/ 38250 h 107702"/>
                <a:gd name="connsiteX337" fmla="*/ 70459 w 81531"/>
                <a:gd name="connsiteY337" fmla="*/ 37243 h 107702"/>
                <a:gd name="connsiteX338" fmla="*/ 70459 w 81531"/>
                <a:gd name="connsiteY338" fmla="*/ 37243 h 107702"/>
                <a:gd name="connsiteX339" fmla="*/ 70459 w 81531"/>
                <a:gd name="connsiteY339" fmla="*/ 37243 h 107702"/>
                <a:gd name="connsiteX340" fmla="*/ 71466 w 81531"/>
                <a:gd name="connsiteY340" fmla="*/ 37243 h 107702"/>
                <a:gd name="connsiteX341" fmla="*/ 71466 w 81531"/>
                <a:gd name="connsiteY341" fmla="*/ 37243 h 107702"/>
                <a:gd name="connsiteX342" fmla="*/ 74486 w 81531"/>
                <a:gd name="connsiteY342" fmla="*/ 36237 h 107702"/>
                <a:gd name="connsiteX343" fmla="*/ 74486 w 81531"/>
                <a:gd name="connsiteY343" fmla="*/ 29191 h 107702"/>
                <a:gd name="connsiteX344" fmla="*/ 72473 w 81531"/>
                <a:gd name="connsiteY344" fmla="*/ 22145 h 107702"/>
                <a:gd name="connsiteX345" fmla="*/ 73479 w 81531"/>
                <a:gd name="connsiteY345" fmla="*/ 21138 h 107702"/>
                <a:gd name="connsiteX346" fmla="*/ 74486 w 81531"/>
                <a:gd name="connsiteY346" fmla="*/ 21138 h 107702"/>
                <a:gd name="connsiteX347" fmla="*/ 74486 w 81531"/>
                <a:gd name="connsiteY347" fmla="*/ 21138 h 107702"/>
                <a:gd name="connsiteX348" fmla="*/ 73479 w 81531"/>
                <a:gd name="connsiteY348" fmla="*/ 17112 h 107702"/>
                <a:gd name="connsiteX349" fmla="*/ 74486 w 81531"/>
                <a:gd name="connsiteY349" fmla="*/ 16105 h 107702"/>
                <a:gd name="connsiteX350" fmla="*/ 71466 w 81531"/>
                <a:gd name="connsiteY350" fmla="*/ 15099 h 107702"/>
                <a:gd name="connsiteX351" fmla="*/ 69453 w 81531"/>
                <a:gd name="connsiteY351" fmla="*/ 14092 h 107702"/>
                <a:gd name="connsiteX352" fmla="*/ 68446 w 81531"/>
                <a:gd name="connsiteY352" fmla="*/ 14092 h 107702"/>
                <a:gd name="connsiteX353" fmla="*/ 70459 w 81531"/>
                <a:gd name="connsiteY353" fmla="*/ 12079 h 107702"/>
                <a:gd name="connsiteX354" fmla="*/ 70459 w 81531"/>
                <a:gd name="connsiteY354" fmla="*/ 12079 h 107702"/>
                <a:gd name="connsiteX355" fmla="*/ 67440 w 81531"/>
                <a:gd name="connsiteY355" fmla="*/ 12079 h 107702"/>
                <a:gd name="connsiteX356" fmla="*/ 65427 w 81531"/>
                <a:gd name="connsiteY356" fmla="*/ 11072 h 107702"/>
                <a:gd name="connsiteX357" fmla="*/ 64420 w 81531"/>
                <a:gd name="connsiteY357" fmla="*/ 11072 h 107702"/>
                <a:gd name="connsiteX358" fmla="*/ 61400 w 81531"/>
                <a:gd name="connsiteY358" fmla="*/ 10066 h 107702"/>
                <a:gd name="connsiteX359" fmla="*/ 59387 w 81531"/>
                <a:gd name="connsiteY359" fmla="*/ 9059 h 107702"/>
                <a:gd name="connsiteX360" fmla="*/ 54354 w 81531"/>
                <a:gd name="connsiteY360" fmla="*/ 10066 h 107702"/>
                <a:gd name="connsiteX361" fmla="*/ 56368 w 81531"/>
                <a:gd name="connsiteY361" fmla="*/ 11072 h 107702"/>
                <a:gd name="connsiteX362" fmla="*/ 54354 w 81531"/>
                <a:gd name="connsiteY362" fmla="*/ 10066 h 107702"/>
                <a:gd name="connsiteX363" fmla="*/ 54354 w 81531"/>
                <a:gd name="connsiteY363" fmla="*/ 10066 h 107702"/>
                <a:gd name="connsiteX364" fmla="*/ 49322 w 81531"/>
                <a:gd name="connsiteY364" fmla="*/ 12079 h 107702"/>
                <a:gd name="connsiteX365" fmla="*/ 50328 w 81531"/>
                <a:gd name="connsiteY365" fmla="*/ 12079 h 107702"/>
                <a:gd name="connsiteX366" fmla="*/ 48315 w 81531"/>
                <a:gd name="connsiteY366" fmla="*/ 14092 h 107702"/>
                <a:gd name="connsiteX367" fmla="*/ 49322 w 81531"/>
                <a:gd name="connsiteY367" fmla="*/ 14092 h 107702"/>
                <a:gd name="connsiteX368" fmla="*/ 49322 w 81531"/>
                <a:gd name="connsiteY368" fmla="*/ 14092 h 107702"/>
                <a:gd name="connsiteX369" fmla="*/ 45295 w 81531"/>
                <a:gd name="connsiteY369" fmla="*/ 16105 h 107702"/>
                <a:gd name="connsiteX370" fmla="*/ 46302 w 81531"/>
                <a:gd name="connsiteY370" fmla="*/ 16105 h 107702"/>
                <a:gd name="connsiteX371" fmla="*/ 48315 w 81531"/>
                <a:gd name="connsiteY371" fmla="*/ 17112 h 107702"/>
                <a:gd name="connsiteX372" fmla="*/ 44289 w 81531"/>
                <a:gd name="connsiteY372" fmla="*/ 20131 h 107702"/>
                <a:gd name="connsiteX373" fmla="*/ 44289 w 81531"/>
                <a:gd name="connsiteY373" fmla="*/ 20131 h 107702"/>
                <a:gd name="connsiteX374" fmla="*/ 42276 w 81531"/>
                <a:gd name="connsiteY374" fmla="*/ 16105 h 107702"/>
                <a:gd name="connsiteX375" fmla="*/ 39256 w 81531"/>
                <a:gd name="connsiteY375" fmla="*/ 13085 h 107702"/>
                <a:gd name="connsiteX376" fmla="*/ 38249 w 81531"/>
                <a:gd name="connsiteY376" fmla="*/ 13085 h 107702"/>
                <a:gd name="connsiteX377" fmla="*/ 38249 w 81531"/>
                <a:gd name="connsiteY377" fmla="*/ 13085 h 107702"/>
                <a:gd name="connsiteX378" fmla="*/ 38249 w 81531"/>
                <a:gd name="connsiteY378" fmla="*/ 13085 h 107702"/>
                <a:gd name="connsiteX379" fmla="*/ 38249 w 81531"/>
                <a:gd name="connsiteY379" fmla="*/ 12079 h 107702"/>
                <a:gd name="connsiteX380" fmla="*/ 38249 w 81531"/>
                <a:gd name="connsiteY380" fmla="*/ 11072 h 107702"/>
                <a:gd name="connsiteX381" fmla="*/ 39256 w 81531"/>
                <a:gd name="connsiteY381" fmla="*/ 11072 h 107702"/>
                <a:gd name="connsiteX382" fmla="*/ 39256 w 81531"/>
                <a:gd name="connsiteY382" fmla="*/ 11072 h 107702"/>
                <a:gd name="connsiteX383" fmla="*/ 40263 w 81531"/>
                <a:gd name="connsiteY383" fmla="*/ 11072 h 107702"/>
                <a:gd name="connsiteX384" fmla="*/ 41269 w 81531"/>
                <a:gd name="connsiteY384" fmla="*/ 11072 h 107702"/>
                <a:gd name="connsiteX385" fmla="*/ 42276 w 81531"/>
                <a:gd name="connsiteY385" fmla="*/ 12079 h 107702"/>
                <a:gd name="connsiteX386" fmla="*/ 44289 w 81531"/>
                <a:gd name="connsiteY386" fmla="*/ 10066 h 107702"/>
                <a:gd name="connsiteX387" fmla="*/ 44289 w 81531"/>
                <a:gd name="connsiteY387" fmla="*/ 9059 h 107702"/>
                <a:gd name="connsiteX388" fmla="*/ 45295 w 81531"/>
                <a:gd name="connsiteY388" fmla="*/ 6039 h 107702"/>
                <a:gd name="connsiteX389" fmla="*/ 43282 w 81531"/>
                <a:gd name="connsiteY389" fmla="*/ 3020 h 107702"/>
                <a:gd name="connsiteX390" fmla="*/ 40263 w 81531"/>
                <a:gd name="connsiteY390" fmla="*/ 1007 h 107702"/>
                <a:gd name="connsiteX391" fmla="*/ 40263 w 81531"/>
                <a:gd name="connsiteY391" fmla="*/ 1007 h 107702"/>
                <a:gd name="connsiteX392" fmla="*/ 40263 w 81531"/>
                <a:gd name="connsiteY392" fmla="*/ 1007 h 107702"/>
                <a:gd name="connsiteX393" fmla="*/ 39256 w 81531"/>
                <a:gd name="connsiteY393" fmla="*/ 1007 h 107702"/>
                <a:gd name="connsiteX394" fmla="*/ 39256 w 81531"/>
                <a:gd name="connsiteY394" fmla="*/ 1007 h 107702"/>
                <a:gd name="connsiteX395" fmla="*/ 36236 w 81531"/>
                <a:gd name="connsiteY395" fmla="*/ 2013 h 107702"/>
                <a:gd name="connsiteX396" fmla="*/ 36236 w 81531"/>
                <a:gd name="connsiteY396" fmla="*/ 2013 h 107702"/>
                <a:gd name="connsiteX397" fmla="*/ 36236 w 81531"/>
                <a:gd name="connsiteY397" fmla="*/ 2013 h 107702"/>
                <a:gd name="connsiteX398" fmla="*/ 36236 w 81531"/>
                <a:gd name="connsiteY398" fmla="*/ 2013 h 107702"/>
                <a:gd name="connsiteX399" fmla="*/ 39256 w 81531"/>
                <a:gd name="connsiteY399" fmla="*/ 1007 h 107702"/>
                <a:gd name="connsiteX400" fmla="*/ 39256 w 81531"/>
                <a:gd name="connsiteY400" fmla="*/ 1007 h 107702"/>
                <a:gd name="connsiteX401" fmla="*/ 40263 w 81531"/>
                <a:gd name="connsiteY401" fmla="*/ 1007 h 107702"/>
                <a:gd name="connsiteX402" fmla="*/ 40263 w 81531"/>
                <a:gd name="connsiteY402" fmla="*/ 1007 h 107702"/>
                <a:gd name="connsiteX403" fmla="*/ 40263 w 81531"/>
                <a:gd name="connsiteY403" fmla="*/ 1007 h 107702"/>
                <a:gd name="connsiteX404" fmla="*/ 41269 w 81531"/>
                <a:gd name="connsiteY404" fmla="*/ 1007 h 107702"/>
                <a:gd name="connsiteX405" fmla="*/ 41269 w 81531"/>
                <a:gd name="connsiteY405" fmla="*/ 1007 h 107702"/>
                <a:gd name="connsiteX406" fmla="*/ 44289 w 81531"/>
                <a:gd name="connsiteY406" fmla="*/ 4026 h 107702"/>
                <a:gd name="connsiteX407" fmla="*/ 45295 w 81531"/>
                <a:gd name="connsiteY407" fmla="*/ 6039 h 107702"/>
                <a:gd name="connsiteX408" fmla="*/ 44289 w 81531"/>
                <a:gd name="connsiteY408" fmla="*/ 9059 h 107702"/>
                <a:gd name="connsiteX409" fmla="*/ 44289 w 81531"/>
                <a:gd name="connsiteY409" fmla="*/ 10066 h 107702"/>
                <a:gd name="connsiteX410" fmla="*/ 42276 w 81531"/>
                <a:gd name="connsiteY410" fmla="*/ 12079 h 107702"/>
                <a:gd name="connsiteX411" fmla="*/ 42276 w 81531"/>
                <a:gd name="connsiteY411" fmla="*/ 12079 h 107702"/>
                <a:gd name="connsiteX412" fmla="*/ 41269 w 81531"/>
                <a:gd name="connsiteY412" fmla="*/ 11072 h 107702"/>
                <a:gd name="connsiteX413" fmla="*/ 42276 w 81531"/>
                <a:gd name="connsiteY413" fmla="*/ 10066 h 107702"/>
                <a:gd name="connsiteX414" fmla="*/ 42276 w 81531"/>
                <a:gd name="connsiteY414" fmla="*/ 10066 h 107702"/>
                <a:gd name="connsiteX415" fmla="*/ 43282 w 81531"/>
                <a:gd name="connsiteY415" fmla="*/ 9059 h 107702"/>
                <a:gd name="connsiteX416" fmla="*/ 43282 w 81531"/>
                <a:gd name="connsiteY416" fmla="*/ 9059 h 107702"/>
                <a:gd name="connsiteX417" fmla="*/ 43282 w 81531"/>
                <a:gd name="connsiteY417" fmla="*/ 9059 h 107702"/>
                <a:gd name="connsiteX418" fmla="*/ 43282 w 81531"/>
                <a:gd name="connsiteY418" fmla="*/ 9059 h 107702"/>
                <a:gd name="connsiteX419" fmla="*/ 43282 w 81531"/>
                <a:gd name="connsiteY419" fmla="*/ 9059 h 107702"/>
                <a:gd name="connsiteX420" fmla="*/ 43282 w 81531"/>
                <a:gd name="connsiteY420" fmla="*/ 9059 h 107702"/>
                <a:gd name="connsiteX421" fmla="*/ 43282 w 81531"/>
                <a:gd name="connsiteY421" fmla="*/ 8053 h 107702"/>
                <a:gd name="connsiteX422" fmla="*/ 43282 w 81531"/>
                <a:gd name="connsiteY422" fmla="*/ 6039 h 107702"/>
                <a:gd name="connsiteX423" fmla="*/ 42276 w 81531"/>
                <a:gd name="connsiteY423" fmla="*/ 8053 h 107702"/>
                <a:gd name="connsiteX424" fmla="*/ 42276 w 81531"/>
                <a:gd name="connsiteY424" fmla="*/ 6039 h 107702"/>
                <a:gd name="connsiteX425" fmla="*/ 42276 w 81531"/>
                <a:gd name="connsiteY425" fmla="*/ 8053 h 107702"/>
                <a:gd name="connsiteX426" fmla="*/ 42276 w 81531"/>
                <a:gd name="connsiteY426" fmla="*/ 7046 h 107702"/>
                <a:gd name="connsiteX427" fmla="*/ 42276 w 81531"/>
                <a:gd name="connsiteY427" fmla="*/ 8053 h 107702"/>
                <a:gd name="connsiteX428" fmla="*/ 41269 w 81531"/>
                <a:gd name="connsiteY428" fmla="*/ 7046 h 107702"/>
                <a:gd name="connsiteX429" fmla="*/ 41269 w 81531"/>
                <a:gd name="connsiteY429" fmla="*/ 7046 h 107702"/>
                <a:gd name="connsiteX430" fmla="*/ 37243 w 81531"/>
                <a:gd name="connsiteY430" fmla="*/ 12079 h 107702"/>
                <a:gd name="connsiteX431" fmla="*/ 36236 w 81531"/>
                <a:gd name="connsiteY431" fmla="*/ 11072 h 107702"/>
                <a:gd name="connsiteX432" fmla="*/ 36236 w 81531"/>
                <a:gd name="connsiteY432" fmla="*/ 10066 h 107702"/>
                <a:gd name="connsiteX433" fmla="*/ 35230 w 81531"/>
                <a:gd name="connsiteY433" fmla="*/ 11072 h 107702"/>
                <a:gd name="connsiteX434" fmla="*/ 35230 w 81531"/>
                <a:gd name="connsiteY434" fmla="*/ 11072 h 107702"/>
                <a:gd name="connsiteX435" fmla="*/ 35230 w 81531"/>
                <a:gd name="connsiteY435" fmla="*/ 10066 h 107702"/>
                <a:gd name="connsiteX436" fmla="*/ 37243 w 81531"/>
                <a:gd name="connsiteY436" fmla="*/ 8053 h 107702"/>
                <a:gd name="connsiteX437" fmla="*/ 35230 w 81531"/>
                <a:gd name="connsiteY437" fmla="*/ 11072 h 107702"/>
                <a:gd name="connsiteX438" fmla="*/ 34223 w 81531"/>
                <a:gd name="connsiteY438" fmla="*/ 10066 h 107702"/>
                <a:gd name="connsiteX439" fmla="*/ 34223 w 81531"/>
                <a:gd name="connsiteY439" fmla="*/ 9059 h 107702"/>
                <a:gd name="connsiteX440" fmla="*/ 36236 w 81531"/>
                <a:gd name="connsiteY440" fmla="*/ 7046 h 107702"/>
                <a:gd name="connsiteX441" fmla="*/ 36236 w 81531"/>
                <a:gd name="connsiteY441" fmla="*/ 7046 h 107702"/>
                <a:gd name="connsiteX442" fmla="*/ 34223 w 81531"/>
                <a:gd name="connsiteY442" fmla="*/ 8053 h 107702"/>
                <a:gd name="connsiteX443" fmla="*/ 33217 w 81531"/>
                <a:gd name="connsiteY443" fmla="*/ 7046 h 107702"/>
                <a:gd name="connsiteX444" fmla="*/ 34223 w 81531"/>
                <a:gd name="connsiteY444" fmla="*/ 5033 h 107702"/>
                <a:gd name="connsiteX445" fmla="*/ 36236 w 81531"/>
                <a:gd name="connsiteY445" fmla="*/ 4026 h 107702"/>
                <a:gd name="connsiteX446" fmla="*/ 38249 w 81531"/>
                <a:gd name="connsiteY446" fmla="*/ 3020 h 107702"/>
                <a:gd name="connsiteX447" fmla="*/ 36236 w 81531"/>
                <a:gd name="connsiteY447" fmla="*/ 4026 h 107702"/>
                <a:gd name="connsiteX448" fmla="*/ 36236 w 81531"/>
                <a:gd name="connsiteY448" fmla="*/ 4026 h 107702"/>
                <a:gd name="connsiteX449" fmla="*/ 36236 w 81531"/>
                <a:gd name="connsiteY449" fmla="*/ 4026 h 107702"/>
                <a:gd name="connsiteX450" fmla="*/ 36236 w 81531"/>
                <a:gd name="connsiteY450" fmla="*/ 4026 h 107702"/>
                <a:gd name="connsiteX451" fmla="*/ 36236 w 81531"/>
                <a:gd name="connsiteY451" fmla="*/ 4026 h 107702"/>
                <a:gd name="connsiteX452" fmla="*/ 36236 w 81531"/>
                <a:gd name="connsiteY452" fmla="*/ 4026 h 107702"/>
                <a:gd name="connsiteX453" fmla="*/ 34223 w 81531"/>
                <a:gd name="connsiteY453" fmla="*/ 5033 h 107702"/>
                <a:gd name="connsiteX454" fmla="*/ 33217 w 81531"/>
                <a:gd name="connsiteY454" fmla="*/ 7046 h 107702"/>
                <a:gd name="connsiteX455" fmla="*/ 34223 w 81531"/>
                <a:gd name="connsiteY455" fmla="*/ 9059 h 107702"/>
                <a:gd name="connsiteX456" fmla="*/ 34223 w 81531"/>
                <a:gd name="connsiteY456" fmla="*/ 10066 h 107702"/>
                <a:gd name="connsiteX457" fmla="*/ 35230 w 81531"/>
                <a:gd name="connsiteY457" fmla="*/ 11072 h 107702"/>
                <a:gd name="connsiteX458" fmla="*/ 35230 w 81531"/>
                <a:gd name="connsiteY458" fmla="*/ 11072 h 107702"/>
                <a:gd name="connsiteX459" fmla="*/ 35230 w 81531"/>
                <a:gd name="connsiteY459" fmla="*/ 11072 h 107702"/>
                <a:gd name="connsiteX460" fmla="*/ 35230 w 81531"/>
                <a:gd name="connsiteY460" fmla="*/ 12079 h 107702"/>
                <a:gd name="connsiteX461" fmla="*/ 36236 w 81531"/>
                <a:gd name="connsiteY461" fmla="*/ 12079 h 107702"/>
                <a:gd name="connsiteX462" fmla="*/ 35230 w 81531"/>
                <a:gd name="connsiteY462" fmla="*/ 14092 h 107702"/>
                <a:gd name="connsiteX463" fmla="*/ 33217 w 81531"/>
                <a:gd name="connsiteY463" fmla="*/ 12079 h 107702"/>
                <a:gd name="connsiteX464" fmla="*/ 30197 w 81531"/>
                <a:gd name="connsiteY464" fmla="*/ 11072 h 107702"/>
                <a:gd name="connsiteX465" fmla="*/ 26171 w 81531"/>
                <a:gd name="connsiteY465" fmla="*/ 9059 h 107702"/>
                <a:gd name="connsiteX466" fmla="*/ 26171 w 81531"/>
                <a:gd name="connsiteY466" fmla="*/ 9059 h 107702"/>
                <a:gd name="connsiteX467" fmla="*/ 25164 w 81531"/>
                <a:gd name="connsiteY467" fmla="*/ 9059 h 107702"/>
                <a:gd name="connsiteX468" fmla="*/ 25164 w 81531"/>
                <a:gd name="connsiteY468" fmla="*/ 9059 h 107702"/>
                <a:gd name="connsiteX469" fmla="*/ 25164 w 81531"/>
                <a:gd name="connsiteY469" fmla="*/ 8053 h 107702"/>
                <a:gd name="connsiteX470" fmla="*/ 25164 w 81531"/>
                <a:gd name="connsiteY470" fmla="*/ 8053 h 107702"/>
                <a:gd name="connsiteX471" fmla="*/ 25164 w 81531"/>
                <a:gd name="connsiteY471" fmla="*/ 7046 h 107702"/>
                <a:gd name="connsiteX472" fmla="*/ 24158 w 81531"/>
                <a:gd name="connsiteY472" fmla="*/ 5033 h 107702"/>
                <a:gd name="connsiteX473" fmla="*/ 24158 w 81531"/>
                <a:gd name="connsiteY473" fmla="*/ 5033 h 107702"/>
                <a:gd name="connsiteX474" fmla="*/ 23151 w 81531"/>
                <a:gd name="connsiteY474" fmla="*/ 5033 h 107702"/>
                <a:gd name="connsiteX475" fmla="*/ 22144 w 81531"/>
                <a:gd name="connsiteY475" fmla="*/ 5033 h 107702"/>
                <a:gd name="connsiteX476" fmla="*/ 22144 w 81531"/>
                <a:gd name="connsiteY476" fmla="*/ 5033 h 107702"/>
                <a:gd name="connsiteX477" fmla="*/ 21138 w 81531"/>
                <a:gd name="connsiteY477" fmla="*/ 0 h 107702"/>
                <a:gd name="connsiteX478" fmla="*/ 21138 w 81531"/>
                <a:gd name="connsiteY478" fmla="*/ 0 h 107702"/>
                <a:gd name="connsiteX479" fmla="*/ 21138 w 81531"/>
                <a:gd name="connsiteY479" fmla="*/ 0 h 107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</a:cxnLst>
              <a:rect l="l" t="t" r="r" b="b"/>
              <a:pathLst>
                <a:path w="81531" h="107702">
                  <a:moveTo>
                    <a:pt x="18118" y="94618"/>
                  </a:moveTo>
                  <a:cubicBezTo>
                    <a:pt x="17112" y="94618"/>
                    <a:pt x="16105" y="94618"/>
                    <a:pt x="15098" y="94618"/>
                  </a:cubicBezTo>
                  <a:cubicBezTo>
                    <a:pt x="15098" y="93611"/>
                    <a:pt x="14092" y="92604"/>
                    <a:pt x="14092" y="91598"/>
                  </a:cubicBezTo>
                  <a:cubicBezTo>
                    <a:pt x="13085" y="91598"/>
                    <a:pt x="14092" y="90591"/>
                    <a:pt x="14092" y="89585"/>
                  </a:cubicBezTo>
                  <a:cubicBezTo>
                    <a:pt x="14092" y="88578"/>
                    <a:pt x="14092" y="88578"/>
                    <a:pt x="14092" y="87572"/>
                  </a:cubicBezTo>
                  <a:cubicBezTo>
                    <a:pt x="14092" y="86565"/>
                    <a:pt x="14092" y="84552"/>
                    <a:pt x="15098" y="84552"/>
                  </a:cubicBezTo>
                  <a:cubicBezTo>
                    <a:pt x="16105" y="82539"/>
                    <a:pt x="17112" y="80526"/>
                    <a:pt x="18118" y="78512"/>
                  </a:cubicBezTo>
                  <a:cubicBezTo>
                    <a:pt x="19125" y="77506"/>
                    <a:pt x="20131" y="76499"/>
                    <a:pt x="21138" y="75493"/>
                  </a:cubicBezTo>
                  <a:cubicBezTo>
                    <a:pt x="22144" y="74486"/>
                    <a:pt x="23151" y="73480"/>
                    <a:pt x="24158" y="72473"/>
                  </a:cubicBezTo>
                  <a:cubicBezTo>
                    <a:pt x="26171" y="70460"/>
                    <a:pt x="29190" y="69453"/>
                    <a:pt x="31203" y="67440"/>
                  </a:cubicBezTo>
                  <a:cubicBezTo>
                    <a:pt x="32210" y="68447"/>
                    <a:pt x="32210" y="71466"/>
                    <a:pt x="31203" y="72473"/>
                  </a:cubicBezTo>
                  <a:cubicBezTo>
                    <a:pt x="31203" y="72473"/>
                    <a:pt x="31203" y="73480"/>
                    <a:pt x="32210" y="74486"/>
                  </a:cubicBezTo>
                  <a:cubicBezTo>
                    <a:pt x="33217" y="74486"/>
                    <a:pt x="34223" y="75493"/>
                    <a:pt x="35230" y="75493"/>
                  </a:cubicBezTo>
                  <a:cubicBezTo>
                    <a:pt x="38249" y="77506"/>
                    <a:pt x="41269" y="79519"/>
                    <a:pt x="42276" y="83545"/>
                  </a:cubicBezTo>
                  <a:cubicBezTo>
                    <a:pt x="42276" y="84552"/>
                    <a:pt x="43282" y="85558"/>
                    <a:pt x="43282" y="86565"/>
                  </a:cubicBezTo>
                  <a:cubicBezTo>
                    <a:pt x="43282" y="86565"/>
                    <a:pt x="43282" y="85558"/>
                    <a:pt x="43282" y="85558"/>
                  </a:cubicBezTo>
                  <a:cubicBezTo>
                    <a:pt x="43282" y="85558"/>
                    <a:pt x="44289" y="86565"/>
                    <a:pt x="44289" y="86565"/>
                  </a:cubicBezTo>
                  <a:cubicBezTo>
                    <a:pt x="44289" y="86565"/>
                    <a:pt x="43282" y="86565"/>
                    <a:pt x="43282" y="86565"/>
                  </a:cubicBezTo>
                  <a:cubicBezTo>
                    <a:pt x="43282" y="87572"/>
                    <a:pt x="43282" y="88578"/>
                    <a:pt x="44289" y="88578"/>
                  </a:cubicBezTo>
                  <a:cubicBezTo>
                    <a:pt x="43282" y="88578"/>
                    <a:pt x="41269" y="88578"/>
                    <a:pt x="41269" y="89585"/>
                  </a:cubicBezTo>
                  <a:cubicBezTo>
                    <a:pt x="40263" y="89585"/>
                    <a:pt x="39256" y="89585"/>
                    <a:pt x="39256" y="90591"/>
                  </a:cubicBezTo>
                  <a:cubicBezTo>
                    <a:pt x="38249" y="90591"/>
                    <a:pt x="38249" y="90591"/>
                    <a:pt x="37243" y="91598"/>
                  </a:cubicBezTo>
                  <a:cubicBezTo>
                    <a:pt x="37243" y="91598"/>
                    <a:pt x="37243" y="90591"/>
                    <a:pt x="37243" y="90591"/>
                  </a:cubicBezTo>
                  <a:cubicBezTo>
                    <a:pt x="37243" y="89585"/>
                    <a:pt x="37243" y="88578"/>
                    <a:pt x="37243" y="87572"/>
                  </a:cubicBezTo>
                  <a:cubicBezTo>
                    <a:pt x="36236" y="83545"/>
                    <a:pt x="34223" y="81532"/>
                    <a:pt x="30197" y="81532"/>
                  </a:cubicBezTo>
                  <a:cubicBezTo>
                    <a:pt x="30197" y="81532"/>
                    <a:pt x="29190" y="81532"/>
                    <a:pt x="29190" y="81532"/>
                  </a:cubicBezTo>
                  <a:cubicBezTo>
                    <a:pt x="28184" y="81532"/>
                    <a:pt x="27177" y="81532"/>
                    <a:pt x="26171" y="81532"/>
                  </a:cubicBezTo>
                  <a:cubicBezTo>
                    <a:pt x="25164" y="81532"/>
                    <a:pt x="24158" y="81532"/>
                    <a:pt x="24158" y="82539"/>
                  </a:cubicBezTo>
                  <a:cubicBezTo>
                    <a:pt x="21138" y="84552"/>
                    <a:pt x="19125" y="88578"/>
                    <a:pt x="20131" y="92604"/>
                  </a:cubicBezTo>
                  <a:cubicBezTo>
                    <a:pt x="20131" y="92604"/>
                    <a:pt x="20131" y="92604"/>
                    <a:pt x="20131" y="92604"/>
                  </a:cubicBezTo>
                  <a:cubicBezTo>
                    <a:pt x="20131" y="92604"/>
                    <a:pt x="20131" y="92604"/>
                    <a:pt x="19125" y="92604"/>
                  </a:cubicBezTo>
                  <a:cubicBezTo>
                    <a:pt x="19125" y="92604"/>
                    <a:pt x="19125" y="92604"/>
                    <a:pt x="19125" y="92604"/>
                  </a:cubicBezTo>
                  <a:cubicBezTo>
                    <a:pt x="17112" y="93611"/>
                    <a:pt x="18118" y="93611"/>
                    <a:pt x="18118" y="94618"/>
                  </a:cubicBezTo>
                  <a:moveTo>
                    <a:pt x="44289" y="83545"/>
                  </a:moveTo>
                  <a:lnTo>
                    <a:pt x="39256" y="67440"/>
                  </a:lnTo>
                  <a:cubicBezTo>
                    <a:pt x="40263" y="66434"/>
                    <a:pt x="40263" y="64420"/>
                    <a:pt x="40263" y="63414"/>
                  </a:cubicBezTo>
                  <a:cubicBezTo>
                    <a:pt x="41269" y="63414"/>
                    <a:pt x="42276" y="63414"/>
                    <a:pt x="43282" y="63414"/>
                  </a:cubicBezTo>
                  <a:cubicBezTo>
                    <a:pt x="44289" y="64420"/>
                    <a:pt x="45295" y="66434"/>
                    <a:pt x="44289" y="67440"/>
                  </a:cubicBezTo>
                  <a:cubicBezTo>
                    <a:pt x="45295" y="68447"/>
                    <a:pt x="44289" y="69453"/>
                    <a:pt x="44289" y="70460"/>
                  </a:cubicBezTo>
                  <a:cubicBezTo>
                    <a:pt x="44289" y="71466"/>
                    <a:pt x="44289" y="71466"/>
                    <a:pt x="45295" y="72473"/>
                  </a:cubicBezTo>
                  <a:cubicBezTo>
                    <a:pt x="45295" y="72473"/>
                    <a:pt x="46302" y="72473"/>
                    <a:pt x="46302" y="72473"/>
                  </a:cubicBezTo>
                  <a:cubicBezTo>
                    <a:pt x="47308" y="72473"/>
                    <a:pt x="48315" y="71466"/>
                    <a:pt x="49322" y="71466"/>
                  </a:cubicBezTo>
                  <a:cubicBezTo>
                    <a:pt x="49322" y="71466"/>
                    <a:pt x="49322" y="71466"/>
                    <a:pt x="49322" y="71466"/>
                  </a:cubicBezTo>
                  <a:cubicBezTo>
                    <a:pt x="49322" y="71466"/>
                    <a:pt x="50328" y="71466"/>
                    <a:pt x="50328" y="71466"/>
                  </a:cubicBezTo>
                  <a:cubicBezTo>
                    <a:pt x="50328" y="71466"/>
                    <a:pt x="51335" y="71466"/>
                    <a:pt x="51335" y="72473"/>
                  </a:cubicBezTo>
                  <a:cubicBezTo>
                    <a:pt x="52341" y="73480"/>
                    <a:pt x="53348" y="75493"/>
                    <a:pt x="54354" y="76499"/>
                  </a:cubicBezTo>
                  <a:cubicBezTo>
                    <a:pt x="54354" y="77506"/>
                    <a:pt x="55361" y="77506"/>
                    <a:pt x="55361" y="78512"/>
                  </a:cubicBezTo>
                  <a:cubicBezTo>
                    <a:pt x="56368" y="80526"/>
                    <a:pt x="58381" y="81532"/>
                    <a:pt x="58381" y="84552"/>
                  </a:cubicBezTo>
                  <a:cubicBezTo>
                    <a:pt x="58381" y="84552"/>
                    <a:pt x="58381" y="84552"/>
                    <a:pt x="58381" y="84552"/>
                  </a:cubicBezTo>
                  <a:cubicBezTo>
                    <a:pt x="57374" y="84552"/>
                    <a:pt x="56368" y="86565"/>
                    <a:pt x="57374" y="87572"/>
                  </a:cubicBezTo>
                  <a:cubicBezTo>
                    <a:pt x="57374" y="86565"/>
                    <a:pt x="58381" y="86565"/>
                    <a:pt x="58381" y="86565"/>
                  </a:cubicBezTo>
                  <a:cubicBezTo>
                    <a:pt x="58381" y="86565"/>
                    <a:pt x="58381" y="86565"/>
                    <a:pt x="58381" y="86565"/>
                  </a:cubicBezTo>
                  <a:cubicBezTo>
                    <a:pt x="58381" y="86565"/>
                    <a:pt x="58381" y="86565"/>
                    <a:pt x="59387" y="86565"/>
                  </a:cubicBezTo>
                  <a:cubicBezTo>
                    <a:pt x="59387" y="86565"/>
                    <a:pt x="59387" y="86565"/>
                    <a:pt x="59387" y="86565"/>
                  </a:cubicBezTo>
                  <a:cubicBezTo>
                    <a:pt x="59387" y="86565"/>
                    <a:pt x="59387" y="87572"/>
                    <a:pt x="59387" y="87572"/>
                  </a:cubicBezTo>
                  <a:lnTo>
                    <a:pt x="59387" y="87572"/>
                  </a:lnTo>
                  <a:cubicBezTo>
                    <a:pt x="58381" y="87572"/>
                    <a:pt x="57374" y="88578"/>
                    <a:pt x="58381" y="89585"/>
                  </a:cubicBezTo>
                  <a:cubicBezTo>
                    <a:pt x="58381" y="89585"/>
                    <a:pt x="58381" y="89585"/>
                    <a:pt x="58381" y="88578"/>
                  </a:cubicBezTo>
                  <a:cubicBezTo>
                    <a:pt x="58381" y="88578"/>
                    <a:pt x="58381" y="88578"/>
                    <a:pt x="58381" y="88578"/>
                  </a:cubicBezTo>
                  <a:cubicBezTo>
                    <a:pt x="58381" y="88578"/>
                    <a:pt x="58381" y="88578"/>
                    <a:pt x="59387" y="88578"/>
                  </a:cubicBezTo>
                  <a:cubicBezTo>
                    <a:pt x="59387" y="88578"/>
                    <a:pt x="59387" y="88578"/>
                    <a:pt x="59387" y="88578"/>
                  </a:cubicBezTo>
                  <a:cubicBezTo>
                    <a:pt x="59387" y="88578"/>
                    <a:pt x="59387" y="89585"/>
                    <a:pt x="59387" y="90591"/>
                  </a:cubicBezTo>
                  <a:cubicBezTo>
                    <a:pt x="59387" y="90591"/>
                    <a:pt x="58381" y="90591"/>
                    <a:pt x="58381" y="91598"/>
                  </a:cubicBezTo>
                  <a:cubicBezTo>
                    <a:pt x="58381" y="91598"/>
                    <a:pt x="57374" y="91598"/>
                    <a:pt x="57374" y="91598"/>
                  </a:cubicBezTo>
                  <a:cubicBezTo>
                    <a:pt x="56368" y="91598"/>
                    <a:pt x="56368" y="91598"/>
                    <a:pt x="55361" y="92604"/>
                  </a:cubicBezTo>
                  <a:cubicBezTo>
                    <a:pt x="55361" y="92604"/>
                    <a:pt x="55361" y="92604"/>
                    <a:pt x="55361" y="92604"/>
                  </a:cubicBezTo>
                  <a:cubicBezTo>
                    <a:pt x="55361" y="92604"/>
                    <a:pt x="56368" y="92604"/>
                    <a:pt x="56368" y="92604"/>
                  </a:cubicBezTo>
                  <a:cubicBezTo>
                    <a:pt x="56368" y="92604"/>
                    <a:pt x="56368" y="92604"/>
                    <a:pt x="56368" y="92604"/>
                  </a:cubicBezTo>
                  <a:cubicBezTo>
                    <a:pt x="56368" y="92604"/>
                    <a:pt x="56368" y="93611"/>
                    <a:pt x="56368" y="93611"/>
                  </a:cubicBezTo>
                  <a:cubicBezTo>
                    <a:pt x="56368" y="93611"/>
                    <a:pt x="56368" y="93611"/>
                    <a:pt x="56368" y="93611"/>
                  </a:cubicBezTo>
                  <a:cubicBezTo>
                    <a:pt x="56368" y="93611"/>
                    <a:pt x="56368" y="93611"/>
                    <a:pt x="56368" y="93611"/>
                  </a:cubicBezTo>
                  <a:cubicBezTo>
                    <a:pt x="56368" y="93611"/>
                    <a:pt x="55361" y="93611"/>
                    <a:pt x="55361" y="93611"/>
                  </a:cubicBezTo>
                  <a:cubicBezTo>
                    <a:pt x="55361" y="93611"/>
                    <a:pt x="54354" y="92604"/>
                    <a:pt x="54354" y="92604"/>
                  </a:cubicBezTo>
                  <a:cubicBezTo>
                    <a:pt x="53348" y="92604"/>
                    <a:pt x="53348" y="91598"/>
                    <a:pt x="53348" y="91598"/>
                  </a:cubicBezTo>
                  <a:cubicBezTo>
                    <a:pt x="53348" y="91598"/>
                    <a:pt x="53348" y="91598"/>
                    <a:pt x="53348" y="91598"/>
                  </a:cubicBezTo>
                  <a:cubicBezTo>
                    <a:pt x="53348" y="91598"/>
                    <a:pt x="53348" y="91598"/>
                    <a:pt x="52341" y="91598"/>
                  </a:cubicBezTo>
                  <a:lnTo>
                    <a:pt x="52341" y="91598"/>
                  </a:lnTo>
                  <a:cubicBezTo>
                    <a:pt x="52341" y="91598"/>
                    <a:pt x="51335" y="91598"/>
                    <a:pt x="50328" y="91598"/>
                  </a:cubicBezTo>
                  <a:lnTo>
                    <a:pt x="50328" y="91598"/>
                  </a:lnTo>
                  <a:cubicBezTo>
                    <a:pt x="50328" y="91598"/>
                    <a:pt x="50328" y="91598"/>
                    <a:pt x="50328" y="91598"/>
                  </a:cubicBezTo>
                  <a:cubicBezTo>
                    <a:pt x="50328" y="91598"/>
                    <a:pt x="50328" y="91598"/>
                    <a:pt x="50328" y="91598"/>
                  </a:cubicBezTo>
                  <a:cubicBezTo>
                    <a:pt x="50328" y="91598"/>
                    <a:pt x="51335" y="91598"/>
                    <a:pt x="51335" y="91598"/>
                  </a:cubicBezTo>
                  <a:cubicBezTo>
                    <a:pt x="51335" y="91598"/>
                    <a:pt x="51335" y="91598"/>
                    <a:pt x="51335" y="91598"/>
                  </a:cubicBezTo>
                  <a:cubicBezTo>
                    <a:pt x="52341" y="91598"/>
                    <a:pt x="52341" y="90591"/>
                    <a:pt x="53348" y="90591"/>
                  </a:cubicBezTo>
                  <a:cubicBezTo>
                    <a:pt x="53348" y="90591"/>
                    <a:pt x="53348" y="91598"/>
                    <a:pt x="53348" y="91598"/>
                  </a:cubicBezTo>
                  <a:cubicBezTo>
                    <a:pt x="53348" y="91598"/>
                    <a:pt x="53348" y="91598"/>
                    <a:pt x="53348" y="91598"/>
                  </a:cubicBezTo>
                  <a:cubicBezTo>
                    <a:pt x="53348" y="91598"/>
                    <a:pt x="54354" y="90591"/>
                    <a:pt x="54354" y="90591"/>
                  </a:cubicBezTo>
                  <a:cubicBezTo>
                    <a:pt x="54354" y="89585"/>
                    <a:pt x="53348" y="89585"/>
                    <a:pt x="52341" y="89585"/>
                  </a:cubicBezTo>
                  <a:cubicBezTo>
                    <a:pt x="51335" y="89585"/>
                    <a:pt x="50328" y="90591"/>
                    <a:pt x="49322" y="91598"/>
                  </a:cubicBezTo>
                  <a:cubicBezTo>
                    <a:pt x="49322" y="91598"/>
                    <a:pt x="48315" y="91598"/>
                    <a:pt x="48315" y="91598"/>
                  </a:cubicBezTo>
                  <a:cubicBezTo>
                    <a:pt x="47308" y="91598"/>
                    <a:pt x="47308" y="92604"/>
                    <a:pt x="47308" y="92604"/>
                  </a:cubicBezTo>
                  <a:cubicBezTo>
                    <a:pt x="47308" y="91598"/>
                    <a:pt x="48315" y="90591"/>
                    <a:pt x="47308" y="90591"/>
                  </a:cubicBezTo>
                  <a:cubicBezTo>
                    <a:pt x="48315" y="90591"/>
                    <a:pt x="48315" y="88578"/>
                    <a:pt x="50328" y="88578"/>
                  </a:cubicBezTo>
                  <a:cubicBezTo>
                    <a:pt x="50328" y="88578"/>
                    <a:pt x="50328" y="89585"/>
                    <a:pt x="50328" y="89585"/>
                  </a:cubicBezTo>
                  <a:cubicBezTo>
                    <a:pt x="50328" y="89585"/>
                    <a:pt x="50328" y="89585"/>
                    <a:pt x="50328" y="89585"/>
                  </a:cubicBezTo>
                  <a:cubicBezTo>
                    <a:pt x="51335" y="89585"/>
                    <a:pt x="51335" y="87572"/>
                    <a:pt x="51335" y="86565"/>
                  </a:cubicBezTo>
                  <a:cubicBezTo>
                    <a:pt x="51335" y="86565"/>
                    <a:pt x="51335" y="86565"/>
                    <a:pt x="51335" y="86565"/>
                  </a:cubicBezTo>
                  <a:cubicBezTo>
                    <a:pt x="51335" y="86565"/>
                    <a:pt x="50328" y="86565"/>
                    <a:pt x="50328" y="86565"/>
                  </a:cubicBezTo>
                  <a:cubicBezTo>
                    <a:pt x="50328" y="86565"/>
                    <a:pt x="49322" y="86565"/>
                    <a:pt x="49322" y="86565"/>
                  </a:cubicBezTo>
                  <a:cubicBezTo>
                    <a:pt x="49322" y="86565"/>
                    <a:pt x="49322" y="86565"/>
                    <a:pt x="49322" y="86565"/>
                  </a:cubicBezTo>
                  <a:cubicBezTo>
                    <a:pt x="49322" y="86565"/>
                    <a:pt x="49322" y="86565"/>
                    <a:pt x="48315" y="86565"/>
                  </a:cubicBezTo>
                  <a:lnTo>
                    <a:pt x="48315" y="86565"/>
                  </a:lnTo>
                  <a:cubicBezTo>
                    <a:pt x="47308" y="86565"/>
                    <a:pt x="47308" y="88578"/>
                    <a:pt x="46302" y="89585"/>
                  </a:cubicBezTo>
                  <a:cubicBezTo>
                    <a:pt x="46302" y="88578"/>
                    <a:pt x="46302" y="88578"/>
                    <a:pt x="46302" y="87572"/>
                  </a:cubicBezTo>
                  <a:cubicBezTo>
                    <a:pt x="46302" y="87572"/>
                    <a:pt x="45295" y="86565"/>
                    <a:pt x="45295" y="86565"/>
                  </a:cubicBezTo>
                  <a:cubicBezTo>
                    <a:pt x="45295" y="86565"/>
                    <a:pt x="45295" y="86565"/>
                    <a:pt x="45295" y="86565"/>
                  </a:cubicBezTo>
                  <a:cubicBezTo>
                    <a:pt x="45295" y="86565"/>
                    <a:pt x="45295" y="86565"/>
                    <a:pt x="45295" y="86565"/>
                  </a:cubicBezTo>
                  <a:cubicBezTo>
                    <a:pt x="45295" y="82539"/>
                    <a:pt x="45295" y="82539"/>
                    <a:pt x="44289" y="83545"/>
                  </a:cubicBezTo>
                  <a:cubicBezTo>
                    <a:pt x="44289" y="82539"/>
                    <a:pt x="44289" y="82539"/>
                    <a:pt x="44289" y="83545"/>
                  </a:cubicBezTo>
                  <a:cubicBezTo>
                    <a:pt x="44289" y="83545"/>
                    <a:pt x="44289" y="83545"/>
                    <a:pt x="44289" y="83545"/>
                  </a:cubicBezTo>
                  <a:moveTo>
                    <a:pt x="21138" y="0"/>
                  </a:moveTo>
                  <a:cubicBezTo>
                    <a:pt x="21138" y="0"/>
                    <a:pt x="20131" y="0"/>
                    <a:pt x="21138" y="0"/>
                  </a:cubicBezTo>
                  <a:cubicBezTo>
                    <a:pt x="20131" y="0"/>
                    <a:pt x="20131" y="0"/>
                    <a:pt x="21138" y="0"/>
                  </a:cubicBezTo>
                  <a:lnTo>
                    <a:pt x="22144" y="5033"/>
                  </a:lnTo>
                  <a:cubicBezTo>
                    <a:pt x="21138" y="5033"/>
                    <a:pt x="21138" y="6039"/>
                    <a:pt x="21138" y="7046"/>
                  </a:cubicBezTo>
                  <a:lnTo>
                    <a:pt x="21138" y="10066"/>
                  </a:lnTo>
                  <a:cubicBezTo>
                    <a:pt x="20131" y="10066"/>
                    <a:pt x="18118" y="11072"/>
                    <a:pt x="17112" y="11072"/>
                  </a:cubicBezTo>
                  <a:cubicBezTo>
                    <a:pt x="15098" y="11072"/>
                    <a:pt x="13085" y="11072"/>
                    <a:pt x="11072" y="12079"/>
                  </a:cubicBezTo>
                  <a:cubicBezTo>
                    <a:pt x="10066" y="13085"/>
                    <a:pt x="7046" y="14092"/>
                    <a:pt x="7046" y="16105"/>
                  </a:cubicBezTo>
                  <a:cubicBezTo>
                    <a:pt x="7046" y="17112"/>
                    <a:pt x="7046" y="18118"/>
                    <a:pt x="8052" y="18118"/>
                  </a:cubicBezTo>
                  <a:cubicBezTo>
                    <a:pt x="7046" y="19125"/>
                    <a:pt x="6039" y="21138"/>
                    <a:pt x="6039" y="22145"/>
                  </a:cubicBezTo>
                  <a:cubicBezTo>
                    <a:pt x="6039" y="22145"/>
                    <a:pt x="6039" y="23151"/>
                    <a:pt x="6039" y="23151"/>
                  </a:cubicBezTo>
                  <a:cubicBezTo>
                    <a:pt x="6039" y="23151"/>
                    <a:pt x="7046" y="23151"/>
                    <a:pt x="7046" y="24158"/>
                  </a:cubicBezTo>
                  <a:cubicBezTo>
                    <a:pt x="7046" y="24158"/>
                    <a:pt x="7046" y="24158"/>
                    <a:pt x="7046" y="25164"/>
                  </a:cubicBezTo>
                  <a:cubicBezTo>
                    <a:pt x="7046" y="26171"/>
                    <a:pt x="6039" y="26171"/>
                    <a:pt x="6039" y="27177"/>
                  </a:cubicBezTo>
                  <a:cubicBezTo>
                    <a:pt x="6039" y="27177"/>
                    <a:pt x="6039" y="29191"/>
                    <a:pt x="8052" y="29191"/>
                  </a:cubicBezTo>
                  <a:cubicBezTo>
                    <a:pt x="8052" y="29191"/>
                    <a:pt x="9059" y="31204"/>
                    <a:pt x="11072" y="31204"/>
                  </a:cubicBezTo>
                  <a:lnTo>
                    <a:pt x="11072" y="31204"/>
                  </a:lnTo>
                  <a:cubicBezTo>
                    <a:pt x="11072" y="31204"/>
                    <a:pt x="12079" y="30197"/>
                    <a:pt x="13085" y="30197"/>
                  </a:cubicBezTo>
                  <a:cubicBezTo>
                    <a:pt x="14092" y="30197"/>
                    <a:pt x="15098" y="30197"/>
                    <a:pt x="15098" y="31204"/>
                  </a:cubicBezTo>
                  <a:cubicBezTo>
                    <a:pt x="15098" y="31204"/>
                    <a:pt x="15098" y="31204"/>
                    <a:pt x="16105" y="31204"/>
                  </a:cubicBezTo>
                  <a:cubicBezTo>
                    <a:pt x="16105" y="32210"/>
                    <a:pt x="17112" y="33217"/>
                    <a:pt x="17112" y="34223"/>
                  </a:cubicBezTo>
                  <a:cubicBezTo>
                    <a:pt x="17112" y="34223"/>
                    <a:pt x="17112" y="34223"/>
                    <a:pt x="18118" y="34223"/>
                  </a:cubicBezTo>
                  <a:cubicBezTo>
                    <a:pt x="18118" y="34223"/>
                    <a:pt x="18118" y="34223"/>
                    <a:pt x="18118" y="34223"/>
                  </a:cubicBezTo>
                  <a:cubicBezTo>
                    <a:pt x="19125" y="34223"/>
                    <a:pt x="20131" y="33217"/>
                    <a:pt x="20131" y="32210"/>
                  </a:cubicBezTo>
                  <a:cubicBezTo>
                    <a:pt x="20131" y="32210"/>
                    <a:pt x="21138" y="32210"/>
                    <a:pt x="21138" y="32210"/>
                  </a:cubicBezTo>
                  <a:cubicBezTo>
                    <a:pt x="21138" y="32210"/>
                    <a:pt x="22144" y="32210"/>
                    <a:pt x="22144" y="32210"/>
                  </a:cubicBezTo>
                  <a:cubicBezTo>
                    <a:pt x="23151" y="32210"/>
                    <a:pt x="23151" y="32210"/>
                    <a:pt x="23151" y="32210"/>
                  </a:cubicBezTo>
                  <a:cubicBezTo>
                    <a:pt x="23151" y="32210"/>
                    <a:pt x="24158" y="33217"/>
                    <a:pt x="24158" y="33217"/>
                  </a:cubicBezTo>
                  <a:cubicBezTo>
                    <a:pt x="24158" y="33217"/>
                    <a:pt x="24158" y="32210"/>
                    <a:pt x="25164" y="32210"/>
                  </a:cubicBezTo>
                  <a:cubicBezTo>
                    <a:pt x="25164" y="32210"/>
                    <a:pt x="25164" y="32210"/>
                    <a:pt x="25164" y="32210"/>
                  </a:cubicBezTo>
                  <a:cubicBezTo>
                    <a:pt x="26171" y="32210"/>
                    <a:pt x="27177" y="33217"/>
                    <a:pt x="28184" y="33217"/>
                  </a:cubicBezTo>
                  <a:cubicBezTo>
                    <a:pt x="29190" y="32210"/>
                    <a:pt x="29190" y="32210"/>
                    <a:pt x="30197" y="32210"/>
                  </a:cubicBezTo>
                  <a:lnTo>
                    <a:pt x="31203" y="36237"/>
                  </a:lnTo>
                  <a:cubicBezTo>
                    <a:pt x="31203" y="36237"/>
                    <a:pt x="30197" y="36237"/>
                    <a:pt x="30197" y="36237"/>
                  </a:cubicBezTo>
                  <a:cubicBezTo>
                    <a:pt x="30197" y="39256"/>
                    <a:pt x="32210" y="41269"/>
                    <a:pt x="32210" y="43282"/>
                  </a:cubicBezTo>
                  <a:cubicBezTo>
                    <a:pt x="32210" y="43282"/>
                    <a:pt x="32210" y="43282"/>
                    <a:pt x="31203" y="43282"/>
                  </a:cubicBezTo>
                  <a:cubicBezTo>
                    <a:pt x="31203" y="43282"/>
                    <a:pt x="30197" y="43282"/>
                    <a:pt x="30197" y="43282"/>
                  </a:cubicBezTo>
                  <a:cubicBezTo>
                    <a:pt x="30197" y="43282"/>
                    <a:pt x="29190" y="43282"/>
                    <a:pt x="28184" y="43282"/>
                  </a:cubicBezTo>
                  <a:cubicBezTo>
                    <a:pt x="25164" y="43282"/>
                    <a:pt x="21138" y="44289"/>
                    <a:pt x="20131" y="45296"/>
                  </a:cubicBezTo>
                  <a:cubicBezTo>
                    <a:pt x="20131" y="45296"/>
                    <a:pt x="20131" y="45296"/>
                    <a:pt x="20131" y="45296"/>
                  </a:cubicBezTo>
                  <a:cubicBezTo>
                    <a:pt x="20131" y="45296"/>
                    <a:pt x="20131" y="45296"/>
                    <a:pt x="19125" y="45296"/>
                  </a:cubicBezTo>
                  <a:cubicBezTo>
                    <a:pt x="18118" y="43282"/>
                    <a:pt x="17112" y="41269"/>
                    <a:pt x="14092" y="40263"/>
                  </a:cubicBezTo>
                  <a:cubicBezTo>
                    <a:pt x="13085" y="40263"/>
                    <a:pt x="12079" y="40263"/>
                    <a:pt x="11072" y="40263"/>
                  </a:cubicBezTo>
                  <a:cubicBezTo>
                    <a:pt x="9059" y="40263"/>
                    <a:pt x="8052" y="40263"/>
                    <a:pt x="7046" y="41269"/>
                  </a:cubicBezTo>
                  <a:cubicBezTo>
                    <a:pt x="6039" y="41269"/>
                    <a:pt x="5033" y="42276"/>
                    <a:pt x="5033" y="43282"/>
                  </a:cubicBezTo>
                  <a:cubicBezTo>
                    <a:pt x="5033" y="43282"/>
                    <a:pt x="4026" y="44289"/>
                    <a:pt x="4026" y="44289"/>
                  </a:cubicBezTo>
                  <a:cubicBezTo>
                    <a:pt x="4026" y="45296"/>
                    <a:pt x="3020" y="46302"/>
                    <a:pt x="2013" y="47309"/>
                  </a:cubicBezTo>
                  <a:cubicBezTo>
                    <a:pt x="2013" y="48315"/>
                    <a:pt x="2013" y="50328"/>
                    <a:pt x="2013" y="51335"/>
                  </a:cubicBezTo>
                  <a:cubicBezTo>
                    <a:pt x="2013" y="52342"/>
                    <a:pt x="1007" y="53348"/>
                    <a:pt x="1007" y="54355"/>
                  </a:cubicBezTo>
                  <a:cubicBezTo>
                    <a:pt x="1007" y="54355"/>
                    <a:pt x="0" y="55361"/>
                    <a:pt x="0" y="55361"/>
                  </a:cubicBezTo>
                  <a:cubicBezTo>
                    <a:pt x="1007" y="55361"/>
                    <a:pt x="2013" y="54355"/>
                    <a:pt x="2013" y="54355"/>
                  </a:cubicBezTo>
                  <a:cubicBezTo>
                    <a:pt x="1007" y="56368"/>
                    <a:pt x="2013" y="58381"/>
                    <a:pt x="2013" y="60394"/>
                  </a:cubicBezTo>
                  <a:cubicBezTo>
                    <a:pt x="2013" y="62407"/>
                    <a:pt x="2013" y="61401"/>
                    <a:pt x="2013" y="63414"/>
                  </a:cubicBezTo>
                  <a:cubicBezTo>
                    <a:pt x="3020" y="62407"/>
                    <a:pt x="4026" y="61401"/>
                    <a:pt x="5033" y="59388"/>
                  </a:cubicBezTo>
                  <a:cubicBezTo>
                    <a:pt x="5033" y="62407"/>
                    <a:pt x="5033" y="63414"/>
                    <a:pt x="4026" y="64420"/>
                  </a:cubicBezTo>
                  <a:cubicBezTo>
                    <a:pt x="5033" y="63414"/>
                    <a:pt x="5033" y="62407"/>
                    <a:pt x="7046" y="61401"/>
                  </a:cubicBezTo>
                  <a:cubicBezTo>
                    <a:pt x="8052" y="61401"/>
                    <a:pt x="8052" y="61401"/>
                    <a:pt x="9059" y="60394"/>
                  </a:cubicBezTo>
                  <a:cubicBezTo>
                    <a:pt x="10066" y="59388"/>
                    <a:pt x="10066" y="58381"/>
                    <a:pt x="11072" y="56368"/>
                  </a:cubicBezTo>
                  <a:cubicBezTo>
                    <a:pt x="11072" y="58381"/>
                    <a:pt x="12079" y="60394"/>
                    <a:pt x="10066" y="62407"/>
                  </a:cubicBezTo>
                  <a:cubicBezTo>
                    <a:pt x="11072" y="62407"/>
                    <a:pt x="11072" y="62407"/>
                    <a:pt x="11072" y="61401"/>
                  </a:cubicBezTo>
                  <a:lnTo>
                    <a:pt x="11072" y="61401"/>
                  </a:lnTo>
                  <a:cubicBezTo>
                    <a:pt x="11072" y="61401"/>
                    <a:pt x="12079" y="60394"/>
                    <a:pt x="13085" y="60394"/>
                  </a:cubicBezTo>
                  <a:cubicBezTo>
                    <a:pt x="15098" y="58381"/>
                    <a:pt x="13085" y="54355"/>
                    <a:pt x="13085" y="51335"/>
                  </a:cubicBezTo>
                  <a:cubicBezTo>
                    <a:pt x="13085" y="50328"/>
                    <a:pt x="12079" y="48315"/>
                    <a:pt x="13085" y="47309"/>
                  </a:cubicBezTo>
                  <a:cubicBezTo>
                    <a:pt x="13085" y="46302"/>
                    <a:pt x="14092" y="45296"/>
                    <a:pt x="14092" y="44289"/>
                  </a:cubicBezTo>
                  <a:cubicBezTo>
                    <a:pt x="14092" y="44289"/>
                    <a:pt x="15098" y="44289"/>
                    <a:pt x="15098" y="44289"/>
                  </a:cubicBezTo>
                  <a:cubicBezTo>
                    <a:pt x="16105" y="44289"/>
                    <a:pt x="17112" y="45296"/>
                    <a:pt x="18118" y="46302"/>
                  </a:cubicBezTo>
                  <a:cubicBezTo>
                    <a:pt x="17112" y="48315"/>
                    <a:pt x="16105" y="50328"/>
                    <a:pt x="17112" y="53348"/>
                  </a:cubicBezTo>
                  <a:cubicBezTo>
                    <a:pt x="17112" y="57374"/>
                    <a:pt x="19125" y="60394"/>
                    <a:pt x="21138" y="62407"/>
                  </a:cubicBezTo>
                  <a:cubicBezTo>
                    <a:pt x="22144" y="63414"/>
                    <a:pt x="21138" y="64420"/>
                    <a:pt x="21138" y="65427"/>
                  </a:cubicBezTo>
                  <a:cubicBezTo>
                    <a:pt x="21138" y="65427"/>
                    <a:pt x="21138" y="65427"/>
                    <a:pt x="21138" y="65427"/>
                  </a:cubicBezTo>
                  <a:cubicBezTo>
                    <a:pt x="21138" y="66434"/>
                    <a:pt x="20131" y="68447"/>
                    <a:pt x="20131" y="68447"/>
                  </a:cubicBezTo>
                  <a:cubicBezTo>
                    <a:pt x="19125" y="69453"/>
                    <a:pt x="18118" y="70460"/>
                    <a:pt x="17112" y="70460"/>
                  </a:cubicBezTo>
                  <a:cubicBezTo>
                    <a:pt x="16105" y="70460"/>
                    <a:pt x="16105" y="71466"/>
                    <a:pt x="16105" y="72473"/>
                  </a:cubicBezTo>
                  <a:cubicBezTo>
                    <a:pt x="16105" y="73480"/>
                    <a:pt x="15098" y="74486"/>
                    <a:pt x="16105" y="74486"/>
                  </a:cubicBezTo>
                  <a:cubicBezTo>
                    <a:pt x="16105" y="77506"/>
                    <a:pt x="15098" y="79519"/>
                    <a:pt x="15098" y="81532"/>
                  </a:cubicBezTo>
                  <a:cubicBezTo>
                    <a:pt x="14092" y="83545"/>
                    <a:pt x="12079" y="84552"/>
                    <a:pt x="12079" y="87572"/>
                  </a:cubicBezTo>
                  <a:lnTo>
                    <a:pt x="12079" y="87572"/>
                  </a:lnTo>
                  <a:cubicBezTo>
                    <a:pt x="12079" y="87572"/>
                    <a:pt x="12079" y="87572"/>
                    <a:pt x="12079" y="87572"/>
                  </a:cubicBezTo>
                  <a:cubicBezTo>
                    <a:pt x="12079" y="87572"/>
                    <a:pt x="12079" y="87572"/>
                    <a:pt x="12079" y="87572"/>
                  </a:cubicBezTo>
                  <a:cubicBezTo>
                    <a:pt x="12079" y="87572"/>
                    <a:pt x="12079" y="87572"/>
                    <a:pt x="12079" y="88578"/>
                  </a:cubicBezTo>
                  <a:cubicBezTo>
                    <a:pt x="12079" y="88578"/>
                    <a:pt x="12079" y="88578"/>
                    <a:pt x="12079" y="88578"/>
                  </a:cubicBezTo>
                  <a:cubicBezTo>
                    <a:pt x="12079" y="88578"/>
                    <a:pt x="12079" y="88578"/>
                    <a:pt x="12079" y="88578"/>
                  </a:cubicBezTo>
                  <a:cubicBezTo>
                    <a:pt x="12079" y="88578"/>
                    <a:pt x="12079" y="88578"/>
                    <a:pt x="12079" y="88578"/>
                  </a:cubicBezTo>
                  <a:cubicBezTo>
                    <a:pt x="12079" y="88578"/>
                    <a:pt x="12079" y="88578"/>
                    <a:pt x="12079" y="88578"/>
                  </a:cubicBezTo>
                  <a:cubicBezTo>
                    <a:pt x="12079" y="89585"/>
                    <a:pt x="11072" y="90591"/>
                    <a:pt x="11072" y="91598"/>
                  </a:cubicBezTo>
                  <a:cubicBezTo>
                    <a:pt x="11072" y="91598"/>
                    <a:pt x="11072" y="91598"/>
                    <a:pt x="11072" y="91598"/>
                  </a:cubicBezTo>
                  <a:cubicBezTo>
                    <a:pt x="10066" y="91598"/>
                    <a:pt x="10066" y="89585"/>
                    <a:pt x="10066" y="88578"/>
                  </a:cubicBezTo>
                  <a:cubicBezTo>
                    <a:pt x="9059" y="86565"/>
                    <a:pt x="10066" y="83545"/>
                    <a:pt x="8052" y="81532"/>
                  </a:cubicBezTo>
                  <a:cubicBezTo>
                    <a:pt x="7046" y="80526"/>
                    <a:pt x="6039" y="80526"/>
                    <a:pt x="5033" y="80526"/>
                  </a:cubicBezTo>
                  <a:cubicBezTo>
                    <a:pt x="5033" y="80526"/>
                    <a:pt x="4026" y="80526"/>
                    <a:pt x="4026" y="80526"/>
                  </a:cubicBezTo>
                  <a:lnTo>
                    <a:pt x="4026" y="80526"/>
                  </a:lnTo>
                  <a:cubicBezTo>
                    <a:pt x="6039" y="80526"/>
                    <a:pt x="7046" y="82539"/>
                    <a:pt x="8052" y="84552"/>
                  </a:cubicBezTo>
                  <a:cubicBezTo>
                    <a:pt x="8052" y="86565"/>
                    <a:pt x="8052" y="87572"/>
                    <a:pt x="8052" y="88578"/>
                  </a:cubicBezTo>
                  <a:cubicBezTo>
                    <a:pt x="8052" y="90591"/>
                    <a:pt x="9059" y="92604"/>
                    <a:pt x="10066" y="94618"/>
                  </a:cubicBezTo>
                  <a:cubicBezTo>
                    <a:pt x="11072" y="95624"/>
                    <a:pt x="12079" y="96631"/>
                    <a:pt x="13085" y="97637"/>
                  </a:cubicBezTo>
                  <a:cubicBezTo>
                    <a:pt x="15098" y="98644"/>
                    <a:pt x="18118" y="98644"/>
                    <a:pt x="20131" y="98644"/>
                  </a:cubicBezTo>
                  <a:cubicBezTo>
                    <a:pt x="21138" y="98644"/>
                    <a:pt x="23151" y="98644"/>
                    <a:pt x="24158" y="98644"/>
                  </a:cubicBezTo>
                  <a:lnTo>
                    <a:pt x="24158" y="99650"/>
                  </a:lnTo>
                  <a:cubicBezTo>
                    <a:pt x="23151" y="100657"/>
                    <a:pt x="22144" y="100657"/>
                    <a:pt x="21138" y="101664"/>
                  </a:cubicBezTo>
                  <a:cubicBezTo>
                    <a:pt x="21138" y="102670"/>
                    <a:pt x="23151" y="101664"/>
                    <a:pt x="25164" y="101664"/>
                  </a:cubicBezTo>
                  <a:cubicBezTo>
                    <a:pt x="30197" y="101664"/>
                    <a:pt x="29190" y="104683"/>
                    <a:pt x="29190" y="104683"/>
                  </a:cubicBezTo>
                  <a:cubicBezTo>
                    <a:pt x="29190" y="104683"/>
                    <a:pt x="29190" y="105690"/>
                    <a:pt x="29190" y="104683"/>
                  </a:cubicBezTo>
                  <a:cubicBezTo>
                    <a:pt x="30197" y="104683"/>
                    <a:pt x="30197" y="104683"/>
                    <a:pt x="31203" y="104683"/>
                  </a:cubicBezTo>
                  <a:cubicBezTo>
                    <a:pt x="34223" y="104683"/>
                    <a:pt x="36236" y="105690"/>
                    <a:pt x="38249" y="106696"/>
                  </a:cubicBezTo>
                  <a:cubicBezTo>
                    <a:pt x="40263" y="107703"/>
                    <a:pt x="40263" y="107703"/>
                    <a:pt x="40263" y="107703"/>
                  </a:cubicBezTo>
                  <a:cubicBezTo>
                    <a:pt x="40263" y="107703"/>
                    <a:pt x="43282" y="106696"/>
                    <a:pt x="45295" y="106696"/>
                  </a:cubicBezTo>
                  <a:cubicBezTo>
                    <a:pt x="45295" y="106696"/>
                    <a:pt x="46302" y="106696"/>
                    <a:pt x="46302" y="106696"/>
                  </a:cubicBezTo>
                  <a:cubicBezTo>
                    <a:pt x="47308" y="106696"/>
                    <a:pt x="49322" y="107703"/>
                    <a:pt x="50328" y="107703"/>
                  </a:cubicBezTo>
                  <a:cubicBezTo>
                    <a:pt x="50328" y="107703"/>
                    <a:pt x="50328" y="107703"/>
                    <a:pt x="51335" y="107703"/>
                  </a:cubicBezTo>
                  <a:cubicBezTo>
                    <a:pt x="52341" y="107703"/>
                    <a:pt x="52341" y="105690"/>
                    <a:pt x="53348" y="104683"/>
                  </a:cubicBezTo>
                  <a:cubicBezTo>
                    <a:pt x="54354" y="104683"/>
                    <a:pt x="55361" y="103677"/>
                    <a:pt x="55361" y="103677"/>
                  </a:cubicBezTo>
                  <a:cubicBezTo>
                    <a:pt x="55361" y="103677"/>
                    <a:pt x="55361" y="103677"/>
                    <a:pt x="56368" y="103677"/>
                  </a:cubicBezTo>
                  <a:cubicBezTo>
                    <a:pt x="57374" y="103677"/>
                    <a:pt x="56368" y="101664"/>
                    <a:pt x="56368" y="100657"/>
                  </a:cubicBezTo>
                  <a:cubicBezTo>
                    <a:pt x="57374" y="100657"/>
                    <a:pt x="57374" y="99650"/>
                    <a:pt x="58381" y="99650"/>
                  </a:cubicBezTo>
                  <a:cubicBezTo>
                    <a:pt x="58381" y="99650"/>
                    <a:pt x="59387" y="99650"/>
                    <a:pt x="59387" y="99650"/>
                  </a:cubicBezTo>
                  <a:cubicBezTo>
                    <a:pt x="59387" y="99650"/>
                    <a:pt x="59387" y="99650"/>
                    <a:pt x="60394" y="99650"/>
                  </a:cubicBezTo>
                  <a:cubicBezTo>
                    <a:pt x="60394" y="99650"/>
                    <a:pt x="61400" y="99650"/>
                    <a:pt x="61400" y="99650"/>
                  </a:cubicBezTo>
                  <a:cubicBezTo>
                    <a:pt x="61400" y="99650"/>
                    <a:pt x="62407" y="99650"/>
                    <a:pt x="62407" y="99650"/>
                  </a:cubicBezTo>
                  <a:cubicBezTo>
                    <a:pt x="62407" y="99650"/>
                    <a:pt x="62407" y="99650"/>
                    <a:pt x="62407" y="99650"/>
                  </a:cubicBezTo>
                  <a:cubicBezTo>
                    <a:pt x="63413" y="100657"/>
                    <a:pt x="64420" y="101664"/>
                    <a:pt x="66433" y="101664"/>
                  </a:cubicBezTo>
                  <a:cubicBezTo>
                    <a:pt x="66433" y="101664"/>
                    <a:pt x="67440" y="101664"/>
                    <a:pt x="67440" y="101664"/>
                  </a:cubicBezTo>
                  <a:cubicBezTo>
                    <a:pt x="67440" y="101664"/>
                    <a:pt x="68446" y="100657"/>
                    <a:pt x="68446" y="99650"/>
                  </a:cubicBezTo>
                  <a:cubicBezTo>
                    <a:pt x="68446" y="99650"/>
                    <a:pt x="69453" y="99650"/>
                    <a:pt x="69453" y="99650"/>
                  </a:cubicBezTo>
                  <a:lnTo>
                    <a:pt x="70459" y="99650"/>
                  </a:lnTo>
                  <a:lnTo>
                    <a:pt x="71466" y="99650"/>
                  </a:lnTo>
                  <a:cubicBezTo>
                    <a:pt x="72473" y="99650"/>
                    <a:pt x="72473" y="99650"/>
                    <a:pt x="73479" y="99650"/>
                  </a:cubicBezTo>
                  <a:cubicBezTo>
                    <a:pt x="73479" y="99650"/>
                    <a:pt x="73479" y="99650"/>
                    <a:pt x="73479" y="99650"/>
                  </a:cubicBezTo>
                  <a:cubicBezTo>
                    <a:pt x="73479" y="99650"/>
                    <a:pt x="74486" y="99650"/>
                    <a:pt x="74486" y="99650"/>
                  </a:cubicBezTo>
                  <a:lnTo>
                    <a:pt x="74486" y="99650"/>
                  </a:lnTo>
                  <a:cubicBezTo>
                    <a:pt x="75492" y="99650"/>
                    <a:pt x="76499" y="99650"/>
                    <a:pt x="77505" y="99650"/>
                  </a:cubicBezTo>
                  <a:cubicBezTo>
                    <a:pt x="78512" y="99650"/>
                    <a:pt x="78512" y="99650"/>
                    <a:pt x="79519" y="98644"/>
                  </a:cubicBezTo>
                  <a:cubicBezTo>
                    <a:pt x="79519" y="98644"/>
                    <a:pt x="79519" y="97637"/>
                    <a:pt x="80525" y="96631"/>
                  </a:cubicBezTo>
                  <a:cubicBezTo>
                    <a:pt x="80525" y="95624"/>
                    <a:pt x="81532" y="95624"/>
                    <a:pt x="81532" y="94618"/>
                  </a:cubicBezTo>
                  <a:cubicBezTo>
                    <a:pt x="81532" y="95624"/>
                    <a:pt x="80525" y="95624"/>
                    <a:pt x="80525" y="96631"/>
                  </a:cubicBezTo>
                  <a:cubicBezTo>
                    <a:pt x="80525" y="96631"/>
                    <a:pt x="81532" y="95624"/>
                    <a:pt x="81532" y="95624"/>
                  </a:cubicBezTo>
                  <a:lnTo>
                    <a:pt x="81532" y="95624"/>
                  </a:lnTo>
                  <a:cubicBezTo>
                    <a:pt x="81532" y="96631"/>
                    <a:pt x="80525" y="97637"/>
                    <a:pt x="80525" y="97637"/>
                  </a:cubicBezTo>
                  <a:cubicBezTo>
                    <a:pt x="80525" y="96631"/>
                    <a:pt x="81532" y="94618"/>
                    <a:pt x="80525" y="93611"/>
                  </a:cubicBezTo>
                  <a:cubicBezTo>
                    <a:pt x="80525" y="94618"/>
                    <a:pt x="79519" y="96631"/>
                    <a:pt x="78512" y="96631"/>
                  </a:cubicBezTo>
                  <a:cubicBezTo>
                    <a:pt x="78512" y="96631"/>
                    <a:pt x="78512" y="94618"/>
                    <a:pt x="78512" y="94618"/>
                  </a:cubicBezTo>
                  <a:cubicBezTo>
                    <a:pt x="78512" y="95624"/>
                    <a:pt x="78512" y="95624"/>
                    <a:pt x="77505" y="95624"/>
                  </a:cubicBezTo>
                  <a:cubicBezTo>
                    <a:pt x="77505" y="95624"/>
                    <a:pt x="77505" y="94618"/>
                    <a:pt x="77505" y="94618"/>
                  </a:cubicBezTo>
                  <a:cubicBezTo>
                    <a:pt x="77505" y="95624"/>
                    <a:pt x="76499" y="96631"/>
                    <a:pt x="75492" y="96631"/>
                  </a:cubicBezTo>
                  <a:cubicBezTo>
                    <a:pt x="75492" y="96631"/>
                    <a:pt x="75492" y="96631"/>
                    <a:pt x="75492" y="95624"/>
                  </a:cubicBezTo>
                  <a:cubicBezTo>
                    <a:pt x="75492" y="95624"/>
                    <a:pt x="75492" y="96631"/>
                    <a:pt x="74486" y="96631"/>
                  </a:cubicBezTo>
                  <a:cubicBezTo>
                    <a:pt x="74486" y="96631"/>
                    <a:pt x="74486" y="95624"/>
                    <a:pt x="73479" y="95624"/>
                  </a:cubicBezTo>
                  <a:cubicBezTo>
                    <a:pt x="73479" y="95624"/>
                    <a:pt x="73479" y="96631"/>
                    <a:pt x="72473" y="96631"/>
                  </a:cubicBezTo>
                  <a:cubicBezTo>
                    <a:pt x="72473" y="96631"/>
                    <a:pt x="72473" y="95624"/>
                    <a:pt x="72473" y="95624"/>
                  </a:cubicBezTo>
                  <a:cubicBezTo>
                    <a:pt x="72473" y="95624"/>
                    <a:pt x="72473" y="96631"/>
                    <a:pt x="72473" y="96631"/>
                  </a:cubicBezTo>
                  <a:lnTo>
                    <a:pt x="72473" y="96631"/>
                  </a:lnTo>
                  <a:cubicBezTo>
                    <a:pt x="72473" y="95624"/>
                    <a:pt x="71466" y="94618"/>
                    <a:pt x="71466" y="93611"/>
                  </a:cubicBezTo>
                  <a:cubicBezTo>
                    <a:pt x="72473" y="93611"/>
                    <a:pt x="71466" y="92604"/>
                    <a:pt x="72473" y="92604"/>
                  </a:cubicBezTo>
                  <a:cubicBezTo>
                    <a:pt x="72473" y="92604"/>
                    <a:pt x="72473" y="92604"/>
                    <a:pt x="72473" y="92604"/>
                  </a:cubicBezTo>
                  <a:cubicBezTo>
                    <a:pt x="72473" y="92604"/>
                    <a:pt x="72473" y="92604"/>
                    <a:pt x="72473" y="92604"/>
                  </a:cubicBezTo>
                  <a:cubicBezTo>
                    <a:pt x="72473" y="92604"/>
                    <a:pt x="72473" y="92604"/>
                    <a:pt x="72473" y="92604"/>
                  </a:cubicBezTo>
                  <a:cubicBezTo>
                    <a:pt x="72473" y="92604"/>
                    <a:pt x="72473" y="91598"/>
                    <a:pt x="72473" y="91598"/>
                  </a:cubicBezTo>
                  <a:cubicBezTo>
                    <a:pt x="72473" y="91598"/>
                    <a:pt x="72473" y="92604"/>
                    <a:pt x="73479" y="92604"/>
                  </a:cubicBezTo>
                  <a:cubicBezTo>
                    <a:pt x="73479" y="92604"/>
                    <a:pt x="73479" y="91598"/>
                    <a:pt x="73479" y="91598"/>
                  </a:cubicBezTo>
                  <a:cubicBezTo>
                    <a:pt x="73479" y="91598"/>
                    <a:pt x="74486" y="91598"/>
                    <a:pt x="74486" y="90591"/>
                  </a:cubicBezTo>
                  <a:cubicBezTo>
                    <a:pt x="75492" y="90591"/>
                    <a:pt x="75492" y="91598"/>
                    <a:pt x="75492" y="91598"/>
                  </a:cubicBezTo>
                  <a:cubicBezTo>
                    <a:pt x="75492" y="90591"/>
                    <a:pt x="75492" y="89585"/>
                    <a:pt x="75492" y="88578"/>
                  </a:cubicBezTo>
                  <a:cubicBezTo>
                    <a:pt x="75492" y="88578"/>
                    <a:pt x="75492" y="88578"/>
                    <a:pt x="75492" y="88578"/>
                  </a:cubicBezTo>
                  <a:cubicBezTo>
                    <a:pt x="75492" y="88578"/>
                    <a:pt x="75492" y="88578"/>
                    <a:pt x="75492" y="88578"/>
                  </a:cubicBezTo>
                  <a:lnTo>
                    <a:pt x="75492" y="88578"/>
                  </a:lnTo>
                  <a:cubicBezTo>
                    <a:pt x="75492" y="89585"/>
                    <a:pt x="76499" y="89585"/>
                    <a:pt x="76499" y="90591"/>
                  </a:cubicBezTo>
                  <a:cubicBezTo>
                    <a:pt x="76499" y="90591"/>
                    <a:pt x="76499" y="89585"/>
                    <a:pt x="76499" y="88578"/>
                  </a:cubicBezTo>
                  <a:cubicBezTo>
                    <a:pt x="77505" y="88578"/>
                    <a:pt x="77505" y="89585"/>
                    <a:pt x="77505" y="89585"/>
                  </a:cubicBezTo>
                  <a:cubicBezTo>
                    <a:pt x="77505" y="88578"/>
                    <a:pt x="76499" y="86565"/>
                    <a:pt x="75492" y="86565"/>
                  </a:cubicBezTo>
                  <a:lnTo>
                    <a:pt x="75492" y="86565"/>
                  </a:lnTo>
                  <a:cubicBezTo>
                    <a:pt x="74486" y="86565"/>
                    <a:pt x="73479" y="87572"/>
                    <a:pt x="72473" y="88578"/>
                  </a:cubicBezTo>
                  <a:cubicBezTo>
                    <a:pt x="72473" y="88578"/>
                    <a:pt x="71466" y="88578"/>
                    <a:pt x="71466" y="88578"/>
                  </a:cubicBezTo>
                  <a:cubicBezTo>
                    <a:pt x="71466" y="88578"/>
                    <a:pt x="70459" y="89585"/>
                    <a:pt x="70459" y="89585"/>
                  </a:cubicBezTo>
                  <a:cubicBezTo>
                    <a:pt x="69453" y="90591"/>
                    <a:pt x="68446" y="90591"/>
                    <a:pt x="68446" y="91598"/>
                  </a:cubicBezTo>
                  <a:cubicBezTo>
                    <a:pt x="68446" y="90591"/>
                    <a:pt x="67440" y="90591"/>
                    <a:pt x="66433" y="89585"/>
                  </a:cubicBezTo>
                  <a:cubicBezTo>
                    <a:pt x="66433" y="88578"/>
                    <a:pt x="67440" y="88578"/>
                    <a:pt x="67440" y="87572"/>
                  </a:cubicBezTo>
                  <a:cubicBezTo>
                    <a:pt x="67440" y="87572"/>
                    <a:pt x="66433" y="87572"/>
                    <a:pt x="66433" y="86565"/>
                  </a:cubicBezTo>
                  <a:cubicBezTo>
                    <a:pt x="66433" y="86565"/>
                    <a:pt x="66433" y="85558"/>
                    <a:pt x="66433" y="85558"/>
                  </a:cubicBezTo>
                  <a:cubicBezTo>
                    <a:pt x="66433" y="85558"/>
                    <a:pt x="65427" y="85558"/>
                    <a:pt x="65427" y="85558"/>
                  </a:cubicBezTo>
                  <a:cubicBezTo>
                    <a:pt x="65427" y="83545"/>
                    <a:pt x="64420" y="81532"/>
                    <a:pt x="64420" y="79519"/>
                  </a:cubicBezTo>
                  <a:cubicBezTo>
                    <a:pt x="64420" y="79519"/>
                    <a:pt x="64420" y="78512"/>
                    <a:pt x="64420" y="78512"/>
                  </a:cubicBezTo>
                  <a:cubicBezTo>
                    <a:pt x="64420" y="77506"/>
                    <a:pt x="64420" y="77506"/>
                    <a:pt x="64420" y="77506"/>
                  </a:cubicBezTo>
                  <a:cubicBezTo>
                    <a:pt x="64420" y="77506"/>
                    <a:pt x="64420" y="76499"/>
                    <a:pt x="64420" y="76499"/>
                  </a:cubicBezTo>
                  <a:cubicBezTo>
                    <a:pt x="64420" y="75493"/>
                    <a:pt x="63413" y="75493"/>
                    <a:pt x="63413" y="74486"/>
                  </a:cubicBezTo>
                  <a:cubicBezTo>
                    <a:pt x="63413" y="74486"/>
                    <a:pt x="63413" y="73480"/>
                    <a:pt x="63413" y="73480"/>
                  </a:cubicBezTo>
                  <a:cubicBezTo>
                    <a:pt x="63413" y="71466"/>
                    <a:pt x="62407" y="69453"/>
                    <a:pt x="61400" y="67440"/>
                  </a:cubicBezTo>
                  <a:cubicBezTo>
                    <a:pt x="61400" y="66434"/>
                    <a:pt x="60394" y="66434"/>
                    <a:pt x="61400" y="65427"/>
                  </a:cubicBezTo>
                  <a:cubicBezTo>
                    <a:pt x="61400" y="65427"/>
                    <a:pt x="61400" y="66434"/>
                    <a:pt x="61400" y="66434"/>
                  </a:cubicBezTo>
                  <a:lnTo>
                    <a:pt x="61400" y="66434"/>
                  </a:lnTo>
                  <a:cubicBezTo>
                    <a:pt x="61400" y="66434"/>
                    <a:pt x="61400" y="65427"/>
                    <a:pt x="61400" y="65427"/>
                  </a:cubicBezTo>
                  <a:cubicBezTo>
                    <a:pt x="62407" y="65427"/>
                    <a:pt x="63413" y="66434"/>
                    <a:pt x="63413" y="66434"/>
                  </a:cubicBezTo>
                  <a:cubicBezTo>
                    <a:pt x="66433" y="65427"/>
                    <a:pt x="67440" y="63414"/>
                    <a:pt x="69453" y="62407"/>
                  </a:cubicBezTo>
                  <a:cubicBezTo>
                    <a:pt x="70459" y="62407"/>
                    <a:pt x="71466" y="61401"/>
                    <a:pt x="72473" y="60394"/>
                  </a:cubicBezTo>
                  <a:cubicBezTo>
                    <a:pt x="73479" y="60394"/>
                    <a:pt x="73479" y="60394"/>
                    <a:pt x="74486" y="59388"/>
                  </a:cubicBezTo>
                  <a:cubicBezTo>
                    <a:pt x="75492" y="59388"/>
                    <a:pt x="75492" y="58381"/>
                    <a:pt x="76499" y="58381"/>
                  </a:cubicBezTo>
                  <a:cubicBezTo>
                    <a:pt x="76499" y="58381"/>
                    <a:pt x="76499" y="58381"/>
                    <a:pt x="76499" y="58381"/>
                  </a:cubicBezTo>
                  <a:cubicBezTo>
                    <a:pt x="77505" y="61401"/>
                    <a:pt x="77505" y="64420"/>
                    <a:pt x="74486" y="65427"/>
                  </a:cubicBezTo>
                  <a:cubicBezTo>
                    <a:pt x="73479" y="65427"/>
                    <a:pt x="72473" y="65427"/>
                    <a:pt x="72473" y="66434"/>
                  </a:cubicBezTo>
                  <a:cubicBezTo>
                    <a:pt x="72473" y="66434"/>
                    <a:pt x="72473" y="66434"/>
                    <a:pt x="73479" y="66434"/>
                  </a:cubicBezTo>
                  <a:cubicBezTo>
                    <a:pt x="72473" y="66434"/>
                    <a:pt x="73479" y="67440"/>
                    <a:pt x="72473" y="68447"/>
                  </a:cubicBezTo>
                  <a:cubicBezTo>
                    <a:pt x="72473" y="68447"/>
                    <a:pt x="72473" y="68447"/>
                    <a:pt x="72473" y="68447"/>
                  </a:cubicBezTo>
                  <a:cubicBezTo>
                    <a:pt x="71466" y="68447"/>
                    <a:pt x="71466" y="67440"/>
                    <a:pt x="70459" y="67440"/>
                  </a:cubicBezTo>
                  <a:lnTo>
                    <a:pt x="70459" y="67440"/>
                  </a:lnTo>
                  <a:cubicBezTo>
                    <a:pt x="69453" y="67440"/>
                    <a:pt x="68446" y="70460"/>
                    <a:pt x="68446" y="72473"/>
                  </a:cubicBezTo>
                  <a:cubicBezTo>
                    <a:pt x="68446" y="72473"/>
                    <a:pt x="68446" y="72473"/>
                    <a:pt x="68446" y="72473"/>
                  </a:cubicBezTo>
                  <a:cubicBezTo>
                    <a:pt x="68446" y="72473"/>
                    <a:pt x="68446" y="72473"/>
                    <a:pt x="69453" y="72473"/>
                  </a:cubicBezTo>
                  <a:cubicBezTo>
                    <a:pt x="71466" y="72473"/>
                    <a:pt x="72473" y="71466"/>
                    <a:pt x="74486" y="71466"/>
                  </a:cubicBezTo>
                  <a:lnTo>
                    <a:pt x="74486" y="71466"/>
                  </a:lnTo>
                  <a:cubicBezTo>
                    <a:pt x="75492" y="70460"/>
                    <a:pt x="76499" y="70460"/>
                    <a:pt x="77505" y="69453"/>
                  </a:cubicBezTo>
                  <a:cubicBezTo>
                    <a:pt x="77505" y="69453"/>
                    <a:pt x="77505" y="67440"/>
                    <a:pt x="78512" y="67440"/>
                  </a:cubicBezTo>
                  <a:cubicBezTo>
                    <a:pt x="78512" y="66434"/>
                    <a:pt x="80525" y="64420"/>
                    <a:pt x="80525" y="63414"/>
                  </a:cubicBezTo>
                  <a:cubicBezTo>
                    <a:pt x="80525" y="62407"/>
                    <a:pt x="80525" y="61401"/>
                    <a:pt x="80525" y="60394"/>
                  </a:cubicBezTo>
                  <a:cubicBezTo>
                    <a:pt x="80525" y="58381"/>
                    <a:pt x="81532" y="56368"/>
                    <a:pt x="81532" y="54355"/>
                  </a:cubicBezTo>
                  <a:cubicBezTo>
                    <a:pt x="80525" y="53348"/>
                    <a:pt x="81532" y="51335"/>
                    <a:pt x="79519" y="51335"/>
                  </a:cubicBezTo>
                  <a:cubicBezTo>
                    <a:pt x="79519" y="51335"/>
                    <a:pt x="78512" y="51335"/>
                    <a:pt x="78512" y="51335"/>
                  </a:cubicBezTo>
                  <a:cubicBezTo>
                    <a:pt x="76499" y="51335"/>
                    <a:pt x="75492" y="52342"/>
                    <a:pt x="74486" y="52342"/>
                  </a:cubicBezTo>
                  <a:cubicBezTo>
                    <a:pt x="71466" y="53348"/>
                    <a:pt x="69453" y="53348"/>
                    <a:pt x="66433" y="54355"/>
                  </a:cubicBezTo>
                  <a:cubicBezTo>
                    <a:pt x="67440" y="50328"/>
                    <a:pt x="65427" y="47309"/>
                    <a:pt x="64420" y="43282"/>
                  </a:cubicBezTo>
                  <a:cubicBezTo>
                    <a:pt x="64420" y="42276"/>
                    <a:pt x="64420" y="41269"/>
                    <a:pt x="63413" y="39256"/>
                  </a:cubicBezTo>
                  <a:cubicBezTo>
                    <a:pt x="63413" y="39256"/>
                    <a:pt x="63413" y="39256"/>
                    <a:pt x="63413" y="39256"/>
                  </a:cubicBezTo>
                  <a:cubicBezTo>
                    <a:pt x="63413" y="39256"/>
                    <a:pt x="64420" y="40263"/>
                    <a:pt x="64420" y="40263"/>
                  </a:cubicBezTo>
                  <a:cubicBezTo>
                    <a:pt x="65427" y="40263"/>
                    <a:pt x="65427" y="40263"/>
                    <a:pt x="65427" y="39256"/>
                  </a:cubicBezTo>
                  <a:cubicBezTo>
                    <a:pt x="65427" y="38250"/>
                    <a:pt x="66433" y="37243"/>
                    <a:pt x="67440" y="37243"/>
                  </a:cubicBezTo>
                  <a:cubicBezTo>
                    <a:pt x="67440" y="37243"/>
                    <a:pt x="67440" y="37243"/>
                    <a:pt x="67440" y="37243"/>
                  </a:cubicBezTo>
                  <a:cubicBezTo>
                    <a:pt x="67440" y="38250"/>
                    <a:pt x="68446" y="38250"/>
                    <a:pt x="69453" y="38250"/>
                  </a:cubicBezTo>
                  <a:lnTo>
                    <a:pt x="69453" y="38250"/>
                  </a:lnTo>
                  <a:cubicBezTo>
                    <a:pt x="70459" y="38250"/>
                    <a:pt x="70459" y="38250"/>
                    <a:pt x="70459" y="37243"/>
                  </a:cubicBezTo>
                  <a:cubicBezTo>
                    <a:pt x="70459" y="37243"/>
                    <a:pt x="70459" y="37243"/>
                    <a:pt x="70459" y="37243"/>
                  </a:cubicBezTo>
                  <a:cubicBezTo>
                    <a:pt x="70459" y="37243"/>
                    <a:pt x="70459" y="37243"/>
                    <a:pt x="70459" y="37243"/>
                  </a:cubicBezTo>
                  <a:cubicBezTo>
                    <a:pt x="70459" y="37243"/>
                    <a:pt x="70459" y="37243"/>
                    <a:pt x="71466" y="37243"/>
                  </a:cubicBezTo>
                  <a:cubicBezTo>
                    <a:pt x="71466" y="37243"/>
                    <a:pt x="71466" y="37243"/>
                    <a:pt x="71466" y="37243"/>
                  </a:cubicBezTo>
                  <a:cubicBezTo>
                    <a:pt x="72473" y="36237"/>
                    <a:pt x="73479" y="37243"/>
                    <a:pt x="74486" y="36237"/>
                  </a:cubicBezTo>
                  <a:cubicBezTo>
                    <a:pt x="75492" y="35230"/>
                    <a:pt x="74486" y="32210"/>
                    <a:pt x="74486" y="29191"/>
                  </a:cubicBezTo>
                  <a:cubicBezTo>
                    <a:pt x="74486" y="26171"/>
                    <a:pt x="73479" y="24158"/>
                    <a:pt x="72473" y="22145"/>
                  </a:cubicBezTo>
                  <a:cubicBezTo>
                    <a:pt x="72473" y="22145"/>
                    <a:pt x="73479" y="22145"/>
                    <a:pt x="73479" y="21138"/>
                  </a:cubicBezTo>
                  <a:cubicBezTo>
                    <a:pt x="73479" y="21138"/>
                    <a:pt x="74486" y="21138"/>
                    <a:pt x="74486" y="21138"/>
                  </a:cubicBezTo>
                  <a:cubicBezTo>
                    <a:pt x="74486" y="21138"/>
                    <a:pt x="74486" y="21138"/>
                    <a:pt x="74486" y="21138"/>
                  </a:cubicBezTo>
                  <a:cubicBezTo>
                    <a:pt x="73479" y="20131"/>
                    <a:pt x="74486" y="18118"/>
                    <a:pt x="73479" y="17112"/>
                  </a:cubicBezTo>
                  <a:cubicBezTo>
                    <a:pt x="73479" y="17112"/>
                    <a:pt x="74486" y="16105"/>
                    <a:pt x="74486" y="16105"/>
                  </a:cubicBezTo>
                  <a:cubicBezTo>
                    <a:pt x="73479" y="16105"/>
                    <a:pt x="72473" y="15099"/>
                    <a:pt x="71466" y="15099"/>
                  </a:cubicBezTo>
                  <a:cubicBezTo>
                    <a:pt x="71466" y="14092"/>
                    <a:pt x="70459" y="14092"/>
                    <a:pt x="69453" y="14092"/>
                  </a:cubicBezTo>
                  <a:cubicBezTo>
                    <a:pt x="69453" y="14092"/>
                    <a:pt x="69453" y="14092"/>
                    <a:pt x="68446" y="14092"/>
                  </a:cubicBezTo>
                  <a:cubicBezTo>
                    <a:pt x="69453" y="13085"/>
                    <a:pt x="69453" y="13085"/>
                    <a:pt x="70459" y="12079"/>
                  </a:cubicBezTo>
                  <a:cubicBezTo>
                    <a:pt x="70459" y="12079"/>
                    <a:pt x="70459" y="12079"/>
                    <a:pt x="70459" y="12079"/>
                  </a:cubicBezTo>
                  <a:cubicBezTo>
                    <a:pt x="69453" y="12079"/>
                    <a:pt x="68446" y="12079"/>
                    <a:pt x="67440" y="12079"/>
                  </a:cubicBezTo>
                  <a:cubicBezTo>
                    <a:pt x="67440" y="12079"/>
                    <a:pt x="66433" y="11072"/>
                    <a:pt x="65427" y="11072"/>
                  </a:cubicBezTo>
                  <a:cubicBezTo>
                    <a:pt x="65427" y="11072"/>
                    <a:pt x="65427" y="11072"/>
                    <a:pt x="64420" y="11072"/>
                  </a:cubicBezTo>
                  <a:cubicBezTo>
                    <a:pt x="63413" y="10066"/>
                    <a:pt x="62407" y="10066"/>
                    <a:pt x="61400" y="10066"/>
                  </a:cubicBezTo>
                  <a:cubicBezTo>
                    <a:pt x="60394" y="10066"/>
                    <a:pt x="60394" y="9059"/>
                    <a:pt x="59387" y="9059"/>
                  </a:cubicBezTo>
                  <a:cubicBezTo>
                    <a:pt x="57374" y="9059"/>
                    <a:pt x="56368" y="10066"/>
                    <a:pt x="54354" y="10066"/>
                  </a:cubicBezTo>
                  <a:cubicBezTo>
                    <a:pt x="55361" y="10066"/>
                    <a:pt x="56368" y="11072"/>
                    <a:pt x="56368" y="11072"/>
                  </a:cubicBezTo>
                  <a:cubicBezTo>
                    <a:pt x="55361" y="11072"/>
                    <a:pt x="54354" y="10066"/>
                    <a:pt x="54354" y="10066"/>
                  </a:cubicBezTo>
                  <a:lnTo>
                    <a:pt x="54354" y="10066"/>
                  </a:lnTo>
                  <a:cubicBezTo>
                    <a:pt x="52341" y="10066"/>
                    <a:pt x="51335" y="12079"/>
                    <a:pt x="49322" y="12079"/>
                  </a:cubicBezTo>
                  <a:cubicBezTo>
                    <a:pt x="49322" y="12079"/>
                    <a:pt x="49322" y="12079"/>
                    <a:pt x="50328" y="12079"/>
                  </a:cubicBezTo>
                  <a:cubicBezTo>
                    <a:pt x="49322" y="12079"/>
                    <a:pt x="49322" y="13085"/>
                    <a:pt x="48315" y="14092"/>
                  </a:cubicBezTo>
                  <a:cubicBezTo>
                    <a:pt x="48315" y="14092"/>
                    <a:pt x="49322" y="14092"/>
                    <a:pt x="49322" y="14092"/>
                  </a:cubicBezTo>
                  <a:cubicBezTo>
                    <a:pt x="49322" y="14092"/>
                    <a:pt x="49322" y="14092"/>
                    <a:pt x="49322" y="14092"/>
                  </a:cubicBezTo>
                  <a:cubicBezTo>
                    <a:pt x="48315" y="15099"/>
                    <a:pt x="45295" y="14092"/>
                    <a:pt x="45295" y="16105"/>
                  </a:cubicBezTo>
                  <a:cubicBezTo>
                    <a:pt x="45295" y="16105"/>
                    <a:pt x="46302" y="16105"/>
                    <a:pt x="46302" y="16105"/>
                  </a:cubicBezTo>
                  <a:cubicBezTo>
                    <a:pt x="47308" y="16105"/>
                    <a:pt x="48315" y="16105"/>
                    <a:pt x="48315" y="17112"/>
                  </a:cubicBezTo>
                  <a:cubicBezTo>
                    <a:pt x="46302" y="18118"/>
                    <a:pt x="46302" y="20131"/>
                    <a:pt x="44289" y="20131"/>
                  </a:cubicBezTo>
                  <a:cubicBezTo>
                    <a:pt x="44289" y="20131"/>
                    <a:pt x="44289" y="20131"/>
                    <a:pt x="44289" y="20131"/>
                  </a:cubicBezTo>
                  <a:cubicBezTo>
                    <a:pt x="44289" y="19125"/>
                    <a:pt x="43282" y="17112"/>
                    <a:pt x="42276" y="16105"/>
                  </a:cubicBezTo>
                  <a:cubicBezTo>
                    <a:pt x="41269" y="15099"/>
                    <a:pt x="40263" y="14092"/>
                    <a:pt x="39256" y="13085"/>
                  </a:cubicBezTo>
                  <a:cubicBezTo>
                    <a:pt x="39256" y="13085"/>
                    <a:pt x="38249" y="13085"/>
                    <a:pt x="38249" y="13085"/>
                  </a:cubicBezTo>
                  <a:lnTo>
                    <a:pt x="38249" y="13085"/>
                  </a:lnTo>
                  <a:cubicBezTo>
                    <a:pt x="38249" y="13085"/>
                    <a:pt x="38249" y="13085"/>
                    <a:pt x="38249" y="13085"/>
                  </a:cubicBezTo>
                  <a:cubicBezTo>
                    <a:pt x="38249" y="13085"/>
                    <a:pt x="37243" y="13085"/>
                    <a:pt x="38249" y="12079"/>
                  </a:cubicBezTo>
                  <a:cubicBezTo>
                    <a:pt x="38249" y="12079"/>
                    <a:pt x="38249" y="11072"/>
                    <a:pt x="38249" y="11072"/>
                  </a:cubicBezTo>
                  <a:cubicBezTo>
                    <a:pt x="38249" y="11072"/>
                    <a:pt x="39256" y="11072"/>
                    <a:pt x="39256" y="11072"/>
                  </a:cubicBezTo>
                  <a:lnTo>
                    <a:pt x="39256" y="11072"/>
                  </a:lnTo>
                  <a:cubicBezTo>
                    <a:pt x="39256" y="11072"/>
                    <a:pt x="39256" y="11072"/>
                    <a:pt x="40263" y="11072"/>
                  </a:cubicBezTo>
                  <a:cubicBezTo>
                    <a:pt x="40263" y="11072"/>
                    <a:pt x="40263" y="11072"/>
                    <a:pt x="41269" y="11072"/>
                  </a:cubicBezTo>
                  <a:cubicBezTo>
                    <a:pt x="41269" y="11072"/>
                    <a:pt x="42276" y="12079"/>
                    <a:pt x="42276" y="12079"/>
                  </a:cubicBezTo>
                  <a:cubicBezTo>
                    <a:pt x="43282" y="12079"/>
                    <a:pt x="44289" y="11072"/>
                    <a:pt x="44289" y="10066"/>
                  </a:cubicBezTo>
                  <a:cubicBezTo>
                    <a:pt x="44289" y="10066"/>
                    <a:pt x="44289" y="9059"/>
                    <a:pt x="44289" y="9059"/>
                  </a:cubicBezTo>
                  <a:cubicBezTo>
                    <a:pt x="44289" y="8053"/>
                    <a:pt x="45295" y="7046"/>
                    <a:pt x="45295" y="6039"/>
                  </a:cubicBezTo>
                  <a:cubicBezTo>
                    <a:pt x="45295" y="4026"/>
                    <a:pt x="44289" y="4026"/>
                    <a:pt x="43282" y="3020"/>
                  </a:cubicBezTo>
                  <a:cubicBezTo>
                    <a:pt x="42276" y="2013"/>
                    <a:pt x="41269" y="1007"/>
                    <a:pt x="40263" y="1007"/>
                  </a:cubicBezTo>
                  <a:lnTo>
                    <a:pt x="40263" y="1007"/>
                  </a:lnTo>
                  <a:lnTo>
                    <a:pt x="40263" y="1007"/>
                  </a:lnTo>
                  <a:cubicBezTo>
                    <a:pt x="39256" y="1007"/>
                    <a:pt x="39256" y="1007"/>
                    <a:pt x="39256" y="1007"/>
                  </a:cubicBezTo>
                  <a:cubicBezTo>
                    <a:pt x="39256" y="1007"/>
                    <a:pt x="39256" y="1007"/>
                    <a:pt x="39256" y="1007"/>
                  </a:cubicBezTo>
                  <a:cubicBezTo>
                    <a:pt x="38249" y="1007"/>
                    <a:pt x="37243" y="1007"/>
                    <a:pt x="36236" y="2013"/>
                  </a:cubicBezTo>
                  <a:lnTo>
                    <a:pt x="36236" y="2013"/>
                  </a:lnTo>
                  <a:cubicBezTo>
                    <a:pt x="36236" y="2013"/>
                    <a:pt x="36236" y="2013"/>
                    <a:pt x="36236" y="2013"/>
                  </a:cubicBezTo>
                  <a:lnTo>
                    <a:pt x="36236" y="2013"/>
                  </a:lnTo>
                  <a:cubicBezTo>
                    <a:pt x="37243" y="2013"/>
                    <a:pt x="38249" y="1007"/>
                    <a:pt x="39256" y="1007"/>
                  </a:cubicBezTo>
                  <a:lnTo>
                    <a:pt x="39256" y="1007"/>
                  </a:lnTo>
                  <a:cubicBezTo>
                    <a:pt x="40263" y="1007"/>
                    <a:pt x="40263" y="1007"/>
                    <a:pt x="40263" y="1007"/>
                  </a:cubicBezTo>
                  <a:cubicBezTo>
                    <a:pt x="40263" y="1007"/>
                    <a:pt x="40263" y="1007"/>
                    <a:pt x="40263" y="1007"/>
                  </a:cubicBezTo>
                  <a:cubicBezTo>
                    <a:pt x="40263" y="1007"/>
                    <a:pt x="40263" y="1007"/>
                    <a:pt x="40263" y="1007"/>
                  </a:cubicBezTo>
                  <a:cubicBezTo>
                    <a:pt x="40263" y="1007"/>
                    <a:pt x="41269" y="1007"/>
                    <a:pt x="41269" y="1007"/>
                  </a:cubicBezTo>
                  <a:cubicBezTo>
                    <a:pt x="41269" y="1007"/>
                    <a:pt x="41269" y="1007"/>
                    <a:pt x="41269" y="1007"/>
                  </a:cubicBezTo>
                  <a:cubicBezTo>
                    <a:pt x="43282" y="2013"/>
                    <a:pt x="43282" y="3020"/>
                    <a:pt x="44289" y="4026"/>
                  </a:cubicBezTo>
                  <a:cubicBezTo>
                    <a:pt x="45295" y="4026"/>
                    <a:pt x="45295" y="5033"/>
                    <a:pt x="45295" y="6039"/>
                  </a:cubicBezTo>
                  <a:cubicBezTo>
                    <a:pt x="45295" y="8053"/>
                    <a:pt x="44289" y="8053"/>
                    <a:pt x="44289" y="9059"/>
                  </a:cubicBezTo>
                  <a:cubicBezTo>
                    <a:pt x="44289" y="9059"/>
                    <a:pt x="44289" y="10066"/>
                    <a:pt x="44289" y="10066"/>
                  </a:cubicBezTo>
                  <a:cubicBezTo>
                    <a:pt x="44289" y="11072"/>
                    <a:pt x="43282" y="12079"/>
                    <a:pt x="42276" y="12079"/>
                  </a:cubicBezTo>
                  <a:lnTo>
                    <a:pt x="42276" y="12079"/>
                  </a:lnTo>
                  <a:cubicBezTo>
                    <a:pt x="42276" y="12079"/>
                    <a:pt x="41269" y="12079"/>
                    <a:pt x="41269" y="11072"/>
                  </a:cubicBezTo>
                  <a:cubicBezTo>
                    <a:pt x="41269" y="11072"/>
                    <a:pt x="42276" y="10066"/>
                    <a:pt x="42276" y="10066"/>
                  </a:cubicBezTo>
                  <a:cubicBezTo>
                    <a:pt x="42276" y="10066"/>
                    <a:pt x="42276" y="10066"/>
                    <a:pt x="42276" y="10066"/>
                  </a:cubicBezTo>
                  <a:cubicBezTo>
                    <a:pt x="42276" y="10066"/>
                    <a:pt x="43282" y="9059"/>
                    <a:pt x="43282" y="9059"/>
                  </a:cubicBezTo>
                  <a:cubicBezTo>
                    <a:pt x="43282" y="9059"/>
                    <a:pt x="43282" y="9059"/>
                    <a:pt x="43282" y="9059"/>
                  </a:cubicBezTo>
                  <a:cubicBezTo>
                    <a:pt x="43282" y="9059"/>
                    <a:pt x="43282" y="9059"/>
                    <a:pt x="43282" y="9059"/>
                  </a:cubicBezTo>
                  <a:cubicBezTo>
                    <a:pt x="43282" y="9059"/>
                    <a:pt x="43282" y="9059"/>
                    <a:pt x="43282" y="9059"/>
                  </a:cubicBezTo>
                  <a:cubicBezTo>
                    <a:pt x="43282" y="9059"/>
                    <a:pt x="43282" y="9059"/>
                    <a:pt x="43282" y="9059"/>
                  </a:cubicBezTo>
                  <a:cubicBezTo>
                    <a:pt x="43282" y="9059"/>
                    <a:pt x="43282" y="9059"/>
                    <a:pt x="43282" y="9059"/>
                  </a:cubicBezTo>
                  <a:cubicBezTo>
                    <a:pt x="43282" y="9059"/>
                    <a:pt x="43282" y="8053"/>
                    <a:pt x="43282" y="8053"/>
                  </a:cubicBezTo>
                  <a:cubicBezTo>
                    <a:pt x="43282" y="8053"/>
                    <a:pt x="44289" y="7046"/>
                    <a:pt x="43282" y="6039"/>
                  </a:cubicBezTo>
                  <a:cubicBezTo>
                    <a:pt x="43282" y="7046"/>
                    <a:pt x="43282" y="7046"/>
                    <a:pt x="42276" y="8053"/>
                  </a:cubicBezTo>
                  <a:cubicBezTo>
                    <a:pt x="41269" y="8053"/>
                    <a:pt x="42276" y="6039"/>
                    <a:pt x="42276" y="6039"/>
                  </a:cubicBezTo>
                  <a:cubicBezTo>
                    <a:pt x="42276" y="7046"/>
                    <a:pt x="42276" y="7046"/>
                    <a:pt x="42276" y="8053"/>
                  </a:cubicBezTo>
                  <a:cubicBezTo>
                    <a:pt x="42276" y="8053"/>
                    <a:pt x="42276" y="8053"/>
                    <a:pt x="42276" y="7046"/>
                  </a:cubicBezTo>
                  <a:cubicBezTo>
                    <a:pt x="42276" y="7046"/>
                    <a:pt x="42276" y="8053"/>
                    <a:pt x="42276" y="8053"/>
                  </a:cubicBezTo>
                  <a:cubicBezTo>
                    <a:pt x="41269" y="8053"/>
                    <a:pt x="41269" y="7046"/>
                    <a:pt x="41269" y="7046"/>
                  </a:cubicBezTo>
                  <a:cubicBezTo>
                    <a:pt x="41269" y="7046"/>
                    <a:pt x="41269" y="7046"/>
                    <a:pt x="41269" y="7046"/>
                  </a:cubicBezTo>
                  <a:cubicBezTo>
                    <a:pt x="39256" y="7046"/>
                    <a:pt x="37243" y="10066"/>
                    <a:pt x="37243" y="12079"/>
                  </a:cubicBezTo>
                  <a:cubicBezTo>
                    <a:pt x="36236" y="12079"/>
                    <a:pt x="36236" y="12079"/>
                    <a:pt x="36236" y="11072"/>
                  </a:cubicBezTo>
                  <a:cubicBezTo>
                    <a:pt x="36236" y="11072"/>
                    <a:pt x="36236" y="10066"/>
                    <a:pt x="36236" y="10066"/>
                  </a:cubicBezTo>
                  <a:cubicBezTo>
                    <a:pt x="36236" y="10066"/>
                    <a:pt x="35230" y="10066"/>
                    <a:pt x="35230" y="11072"/>
                  </a:cubicBezTo>
                  <a:cubicBezTo>
                    <a:pt x="35230" y="11072"/>
                    <a:pt x="35230" y="11072"/>
                    <a:pt x="35230" y="11072"/>
                  </a:cubicBezTo>
                  <a:cubicBezTo>
                    <a:pt x="35230" y="11072"/>
                    <a:pt x="35230" y="11072"/>
                    <a:pt x="35230" y="10066"/>
                  </a:cubicBezTo>
                  <a:cubicBezTo>
                    <a:pt x="35230" y="9059"/>
                    <a:pt x="36236" y="8053"/>
                    <a:pt x="37243" y="8053"/>
                  </a:cubicBezTo>
                  <a:cubicBezTo>
                    <a:pt x="36236" y="8053"/>
                    <a:pt x="35230" y="10066"/>
                    <a:pt x="35230" y="11072"/>
                  </a:cubicBezTo>
                  <a:cubicBezTo>
                    <a:pt x="35230" y="11072"/>
                    <a:pt x="34223" y="11072"/>
                    <a:pt x="34223" y="10066"/>
                  </a:cubicBezTo>
                  <a:cubicBezTo>
                    <a:pt x="34223" y="10066"/>
                    <a:pt x="34223" y="9059"/>
                    <a:pt x="34223" y="9059"/>
                  </a:cubicBezTo>
                  <a:cubicBezTo>
                    <a:pt x="34223" y="8053"/>
                    <a:pt x="35230" y="8053"/>
                    <a:pt x="36236" y="7046"/>
                  </a:cubicBezTo>
                  <a:cubicBezTo>
                    <a:pt x="36236" y="7046"/>
                    <a:pt x="36236" y="7046"/>
                    <a:pt x="36236" y="7046"/>
                  </a:cubicBezTo>
                  <a:cubicBezTo>
                    <a:pt x="35230" y="7046"/>
                    <a:pt x="34223" y="8053"/>
                    <a:pt x="34223" y="8053"/>
                  </a:cubicBezTo>
                  <a:cubicBezTo>
                    <a:pt x="34223" y="8053"/>
                    <a:pt x="33217" y="8053"/>
                    <a:pt x="33217" y="7046"/>
                  </a:cubicBezTo>
                  <a:cubicBezTo>
                    <a:pt x="33217" y="7046"/>
                    <a:pt x="34223" y="6039"/>
                    <a:pt x="34223" y="5033"/>
                  </a:cubicBezTo>
                  <a:cubicBezTo>
                    <a:pt x="35230" y="5033"/>
                    <a:pt x="35230" y="4026"/>
                    <a:pt x="36236" y="4026"/>
                  </a:cubicBezTo>
                  <a:cubicBezTo>
                    <a:pt x="37243" y="4026"/>
                    <a:pt x="37243" y="4026"/>
                    <a:pt x="38249" y="3020"/>
                  </a:cubicBezTo>
                  <a:cubicBezTo>
                    <a:pt x="37243" y="3020"/>
                    <a:pt x="37243" y="3020"/>
                    <a:pt x="36236" y="4026"/>
                  </a:cubicBezTo>
                  <a:lnTo>
                    <a:pt x="36236" y="4026"/>
                  </a:lnTo>
                  <a:cubicBezTo>
                    <a:pt x="36236" y="4026"/>
                    <a:pt x="36236" y="4026"/>
                    <a:pt x="36236" y="4026"/>
                  </a:cubicBezTo>
                  <a:cubicBezTo>
                    <a:pt x="36236" y="4026"/>
                    <a:pt x="36236" y="4026"/>
                    <a:pt x="36236" y="4026"/>
                  </a:cubicBezTo>
                  <a:lnTo>
                    <a:pt x="36236" y="4026"/>
                  </a:lnTo>
                  <a:lnTo>
                    <a:pt x="36236" y="4026"/>
                  </a:lnTo>
                  <a:cubicBezTo>
                    <a:pt x="35230" y="4026"/>
                    <a:pt x="35230" y="5033"/>
                    <a:pt x="34223" y="5033"/>
                  </a:cubicBezTo>
                  <a:cubicBezTo>
                    <a:pt x="33217" y="6039"/>
                    <a:pt x="33217" y="6039"/>
                    <a:pt x="33217" y="7046"/>
                  </a:cubicBezTo>
                  <a:cubicBezTo>
                    <a:pt x="33217" y="8053"/>
                    <a:pt x="33217" y="8053"/>
                    <a:pt x="34223" y="9059"/>
                  </a:cubicBezTo>
                  <a:cubicBezTo>
                    <a:pt x="34223" y="9059"/>
                    <a:pt x="34223" y="10066"/>
                    <a:pt x="34223" y="10066"/>
                  </a:cubicBezTo>
                  <a:cubicBezTo>
                    <a:pt x="34223" y="10066"/>
                    <a:pt x="35230" y="11072"/>
                    <a:pt x="35230" y="11072"/>
                  </a:cubicBezTo>
                  <a:cubicBezTo>
                    <a:pt x="35230" y="11072"/>
                    <a:pt x="35230" y="11072"/>
                    <a:pt x="35230" y="11072"/>
                  </a:cubicBezTo>
                  <a:cubicBezTo>
                    <a:pt x="35230" y="11072"/>
                    <a:pt x="35230" y="11072"/>
                    <a:pt x="35230" y="11072"/>
                  </a:cubicBezTo>
                  <a:cubicBezTo>
                    <a:pt x="35230" y="11072"/>
                    <a:pt x="35230" y="11072"/>
                    <a:pt x="35230" y="12079"/>
                  </a:cubicBezTo>
                  <a:cubicBezTo>
                    <a:pt x="35230" y="12079"/>
                    <a:pt x="36236" y="12079"/>
                    <a:pt x="36236" y="12079"/>
                  </a:cubicBezTo>
                  <a:cubicBezTo>
                    <a:pt x="36236" y="13085"/>
                    <a:pt x="35230" y="14092"/>
                    <a:pt x="35230" y="14092"/>
                  </a:cubicBezTo>
                  <a:cubicBezTo>
                    <a:pt x="34223" y="13085"/>
                    <a:pt x="33217" y="13085"/>
                    <a:pt x="33217" y="12079"/>
                  </a:cubicBezTo>
                  <a:cubicBezTo>
                    <a:pt x="32210" y="11072"/>
                    <a:pt x="31203" y="11072"/>
                    <a:pt x="30197" y="11072"/>
                  </a:cubicBezTo>
                  <a:cubicBezTo>
                    <a:pt x="29190" y="11072"/>
                    <a:pt x="28184" y="9059"/>
                    <a:pt x="26171" y="9059"/>
                  </a:cubicBezTo>
                  <a:cubicBezTo>
                    <a:pt x="26171" y="9059"/>
                    <a:pt x="26171" y="9059"/>
                    <a:pt x="26171" y="9059"/>
                  </a:cubicBezTo>
                  <a:lnTo>
                    <a:pt x="25164" y="9059"/>
                  </a:lnTo>
                  <a:lnTo>
                    <a:pt x="25164" y="9059"/>
                  </a:lnTo>
                  <a:cubicBezTo>
                    <a:pt x="25164" y="9059"/>
                    <a:pt x="25164" y="8053"/>
                    <a:pt x="25164" y="8053"/>
                  </a:cubicBezTo>
                  <a:cubicBezTo>
                    <a:pt x="25164" y="8053"/>
                    <a:pt x="25164" y="8053"/>
                    <a:pt x="25164" y="8053"/>
                  </a:cubicBezTo>
                  <a:cubicBezTo>
                    <a:pt x="25164" y="8053"/>
                    <a:pt x="25164" y="7046"/>
                    <a:pt x="25164" y="7046"/>
                  </a:cubicBezTo>
                  <a:cubicBezTo>
                    <a:pt x="25164" y="7046"/>
                    <a:pt x="24158" y="6039"/>
                    <a:pt x="24158" y="5033"/>
                  </a:cubicBezTo>
                  <a:cubicBezTo>
                    <a:pt x="24158" y="5033"/>
                    <a:pt x="24158" y="5033"/>
                    <a:pt x="24158" y="5033"/>
                  </a:cubicBezTo>
                  <a:cubicBezTo>
                    <a:pt x="24158" y="5033"/>
                    <a:pt x="24158" y="5033"/>
                    <a:pt x="23151" y="5033"/>
                  </a:cubicBezTo>
                  <a:cubicBezTo>
                    <a:pt x="23151" y="5033"/>
                    <a:pt x="23151" y="5033"/>
                    <a:pt x="22144" y="5033"/>
                  </a:cubicBezTo>
                  <a:lnTo>
                    <a:pt x="22144" y="5033"/>
                  </a:lnTo>
                  <a:lnTo>
                    <a:pt x="21138" y="0"/>
                  </a:lnTo>
                  <a:cubicBezTo>
                    <a:pt x="21138" y="0"/>
                    <a:pt x="21138" y="0"/>
                    <a:pt x="21138" y="0"/>
                  </a:cubicBezTo>
                  <a:lnTo>
                    <a:pt x="21138" y="0"/>
                  </a:lnTo>
                  <a:close/>
                </a:path>
              </a:pathLst>
            </a:custGeom>
            <a:solidFill>
              <a:srgbClr val="FFFFFF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: фигура 42">
              <a:extLst>
                <a:ext uri="{FF2B5EF4-FFF2-40B4-BE49-F238E27FC236}">
                  <a16:creationId xmlns="" xmlns:a16="http://schemas.microsoft.com/office/drawing/2014/main" id="{48713A73-9ECD-405C-AAC9-D6D8570EFC85}"/>
                </a:ext>
              </a:extLst>
            </p:cNvPr>
            <p:cNvSpPr/>
            <p:nvPr/>
          </p:nvSpPr>
          <p:spPr>
            <a:xfrm>
              <a:off x="660540" y="803146"/>
              <a:ext cx="403775" cy="215805"/>
            </a:xfrm>
            <a:custGeom>
              <a:avLst/>
              <a:gdLst>
                <a:gd name="connsiteX0" fmla="*/ 337579 w 403775"/>
                <a:gd name="connsiteY0" fmla="*/ 107703 h 215805"/>
                <a:gd name="connsiteX1" fmla="*/ 337579 w 403775"/>
                <a:gd name="connsiteY1" fmla="*/ 107703 h 215805"/>
                <a:gd name="connsiteX2" fmla="*/ 336573 w 403775"/>
                <a:gd name="connsiteY2" fmla="*/ 108710 h 215805"/>
                <a:gd name="connsiteX3" fmla="*/ 337579 w 403775"/>
                <a:gd name="connsiteY3" fmla="*/ 109716 h 215805"/>
                <a:gd name="connsiteX4" fmla="*/ 337579 w 403775"/>
                <a:gd name="connsiteY4" fmla="*/ 109716 h 215805"/>
                <a:gd name="connsiteX5" fmla="*/ 338586 w 403775"/>
                <a:gd name="connsiteY5" fmla="*/ 109716 h 215805"/>
                <a:gd name="connsiteX6" fmla="*/ 338586 w 403775"/>
                <a:gd name="connsiteY6" fmla="*/ 108710 h 215805"/>
                <a:gd name="connsiteX7" fmla="*/ 337579 w 403775"/>
                <a:gd name="connsiteY7" fmla="*/ 107703 h 215805"/>
                <a:gd name="connsiteX8" fmla="*/ 337579 w 403775"/>
                <a:gd name="connsiteY8" fmla="*/ 110723 h 215805"/>
                <a:gd name="connsiteX9" fmla="*/ 335566 w 403775"/>
                <a:gd name="connsiteY9" fmla="*/ 108710 h 215805"/>
                <a:gd name="connsiteX10" fmla="*/ 335566 w 403775"/>
                <a:gd name="connsiteY10" fmla="*/ 107703 h 215805"/>
                <a:gd name="connsiteX11" fmla="*/ 336573 w 403775"/>
                <a:gd name="connsiteY11" fmla="*/ 106696 h 215805"/>
                <a:gd name="connsiteX12" fmla="*/ 336573 w 403775"/>
                <a:gd name="connsiteY12" fmla="*/ 106696 h 215805"/>
                <a:gd name="connsiteX13" fmla="*/ 338586 w 403775"/>
                <a:gd name="connsiteY13" fmla="*/ 108710 h 215805"/>
                <a:gd name="connsiteX14" fmla="*/ 338586 w 403775"/>
                <a:gd name="connsiteY14" fmla="*/ 109716 h 215805"/>
                <a:gd name="connsiteX15" fmla="*/ 337579 w 403775"/>
                <a:gd name="connsiteY15" fmla="*/ 110723 h 215805"/>
                <a:gd name="connsiteX16" fmla="*/ 337579 w 403775"/>
                <a:gd name="connsiteY16" fmla="*/ 110723 h 215805"/>
                <a:gd name="connsiteX17" fmla="*/ 312415 w 403775"/>
                <a:gd name="connsiteY17" fmla="*/ 59388 h 215805"/>
                <a:gd name="connsiteX18" fmla="*/ 311409 w 403775"/>
                <a:gd name="connsiteY18" fmla="*/ 60394 h 215805"/>
                <a:gd name="connsiteX19" fmla="*/ 312415 w 403775"/>
                <a:gd name="connsiteY19" fmla="*/ 61401 h 215805"/>
                <a:gd name="connsiteX20" fmla="*/ 312415 w 403775"/>
                <a:gd name="connsiteY20" fmla="*/ 61401 h 215805"/>
                <a:gd name="connsiteX21" fmla="*/ 313422 w 403775"/>
                <a:gd name="connsiteY21" fmla="*/ 60394 h 215805"/>
                <a:gd name="connsiteX22" fmla="*/ 312415 w 403775"/>
                <a:gd name="connsiteY22" fmla="*/ 59388 h 215805"/>
                <a:gd name="connsiteX23" fmla="*/ 312415 w 403775"/>
                <a:gd name="connsiteY23" fmla="*/ 62407 h 215805"/>
                <a:gd name="connsiteX24" fmla="*/ 310402 w 403775"/>
                <a:gd name="connsiteY24" fmla="*/ 60394 h 215805"/>
                <a:gd name="connsiteX25" fmla="*/ 312415 w 403775"/>
                <a:gd name="connsiteY25" fmla="*/ 58381 h 215805"/>
                <a:gd name="connsiteX26" fmla="*/ 312415 w 403775"/>
                <a:gd name="connsiteY26" fmla="*/ 58381 h 215805"/>
                <a:gd name="connsiteX27" fmla="*/ 314429 w 403775"/>
                <a:gd name="connsiteY27" fmla="*/ 60394 h 215805"/>
                <a:gd name="connsiteX28" fmla="*/ 312415 w 403775"/>
                <a:gd name="connsiteY28" fmla="*/ 62407 h 215805"/>
                <a:gd name="connsiteX29" fmla="*/ 312415 w 403775"/>
                <a:gd name="connsiteY29" fmla="*/ 62407 h 215805"/>
                <a:gd name="connsiteX30" fmla="*/ 387908 w 403775"/>
                <a:gd name="connsiteY30" fmla="*/ 124815 h 215805"/>
                <a:gd name="connsiteX31" fmla="*/ 379855 w 403775"/>
                <a:gd name="connsiteY31" fmla="*/ 150985 h 215805"/>
                <a:gd name="connsiteX32" fmla="*/ 376835 w 403775"/>
                <a:gd name="connsiteY32" fmla="*/ 138907 h 215805"/>
                <a:gd name="connsiteX33" fmla="*/ 382875 w 403775"/>
                <a:gd name="connsiteY33" fmla="*/ 118775 h 215805"/>
                <a:gd name="connsiteX34" fmla="*/ 387908 w 403775"/>
                <a:gd name="connsiteY34" fmla="*/ 124815 h 215805"/>
                <a:gd name="connsiteX35" fmla="*/ 378849 w 403775"/>
                <a:gd name="connsiteY35" fmla="*/ 128841 h 215805"/>
                <a:gd name="connsiteX36" fmla="*/ 376835 w 403775"/>
                <a:gd name="connsiteY36" fmla="*/ 132867 h 215805"/>
                <a:gd name="connsiteX37" fmla="*/ 372809 w 403775"/>
                <a:gd name="connsiteY37" fmla="*/ 136893 h 215805"/>
                <a:gd name="connsiteX38" fmla="*/ 375829 w 403775"/>
                <a:gd name="connsiteY38" fmla="*/ 115756 h 215805"/>
                <a:gd name="connsiteX39" fmla="*/ 382875 w 403775"/>
                <a:gd name="connsiteY39" fmla="*/ 99650 h 215805"/>
                <a:gd name="connsiteX40" fmla="*/ 389921 w 403775"/>
                <a:gd name="connsiteY40" fmla="*/ 98644 h 215805"/>
                <a:gd name="connsiteX41" fmla="*/ 383881 w 403775"/>
                <a:gd name="connsiteY41" fmla="*/ 115756 h 215805"/>
                <a:gd name="connsiteX42" fmla="*/ 378849 w 403775"/>
                <a:gd name="connsiteY42" fmla="*/ 128841 h 215805"/>
                <a:gd name="connsiteX43" fmla="*/ 375829 w 403775"/>
                <a:gd name="connsiteY43" fmla="*/ 113742 h 215805"/>
                <a:gd name="connsiteX44" fmla="*/ 366770 w 403775"/>
                <a:gd name="connsiteY44" fmla="*/ 128841 h 215805"/>
                <a:gd name="connsiteX45" fmla="*/ 372809 w 403775"/>
                <a:gd name="connsiteY45" fmla="*/ 105690 h 215805"/>
                <a:gd name="connsiteX46" fmla="*/ 377842 w 403775"/>
                <a:gd name="connsiteY46" fmla="*/ 96631 h 215805"/>
                <a:gd name="connsiteX47" fmla="*/ 378849 w 403775"/>
                <a:gd name="connsiteY47" fmla="*/ 95624 h 215805"/>
                <a:gd name="connsiteX48" fmla="*/ 380862 w 403775"/>
                <a:gd name="connsiteY48" fmla="*/ 99650 h 215805"/>
                <a:gd name="connsiteX49" fmla="*/ 375829 w 403775"/>
                <a:gd name="connsiteY49" fmla="*/ 113742 h 215805"/>
                <a:gd name="connsiteX50" fmla="*/ 366770 w 403775"/>
                <a:gd name="connsiteY50" fmla="*/ 114749 h 215805"/>
                <a:gd name="connsiteX51" fmla="*/ 363750 w 403775"/>
                <a:gd name="connsiteY51" fmla="*/ 118775 h 215805"/>
                <a:gd name="connsiteX52" fmla="*/ 369790 w 403775"/>
                <a:gd name="connsiteY52" fmla="*/ 98644 h 215805"/>
                <a:gd name="connsiteX53" fmla="*/ 372809 w 403775"/>
                <a:gd name="connsiteY53" fmla="*/ 94618 h 215805"/>
                <a:gd name="connsiteX54" fmla="*/ 373816 w 403775"/>
                <a:gd name="connsiteY54" fmla="*/ 94618 h 215805"/>
                <a:gd name="connsiteX55" fmla="*/ 374822 w 403775"/>
                <a:gd name="connsiteY55" fmla="*/ 96631 h 215805"/>
                <a:gd name="connsiteX56" fmla="*/ 377842 w 403775"/>
                <a:gd name="connsiteY56" fmla="*/ 97637 h 215805"/>
                <a:gd name="connsiteX57" fmla="*/ 373816 w 403775"/>
                <a:gd name="connsiteY57" fmla="*/ 104683 h 215805"/>
                <a:gd name="connsiteX58" fmla="*/ 366770 w 403775"/>
                <a:gd name="connsiteY58" fmla="*/ 114749 h 215805"/>
                <a:gd name="connsiteX59" fmla="*/ 364757 w 403775"/>
                <a:gd name="connsiteY59" fmla="*/ 104683 h 215805"/>
                <a:gd name="connsiteX60" fmla="*/ 359724 w 403775"/>
                <a:gd name="connsiteY60" fmla="*/ 109716 h 215805"/>
                <a:gd name="connsiteX61" fmla="*/ 364757 w 403775"/>
                <a:gd name="connsiteY61" fmla="*/ 91598 h 215805"/>
                <a:gd name="connsiteX62" fmla="*/ 366770 w 403775"/>
                <a:gd name="connsiteY62" fmla="*/ 88578 h 215805"/>
                <a:gd name="connsiteX63" fmla="*/ 368783 w 403775"/>
                <a:gd name="connsiteY63" fmla="*/ 92604 h 215805"/>
                <a:gd name="connsiteX64" fmla="*/ 371803 w 403775"/>
                <a:gd name="connsiteY64" fmla="*/ 94618 h 215805"/>
                <a:gd name="connsiteX65" fmla="*/ 364757 w 403775"/>
                <a:gd name="connsiteY65" fmla="*/ 104683 h 215805"/>
                <a:gd name="connsiteX66" fmla="*/ 365763 w 403775"/>
                <a:gd name="connsiteY66" fmla="*/ 88578 h 215805"/>
                <a:gd name="connsiteX67" fmla="*/ 353685 w 403775"/>
                <a:gd name="connsiteY67" fmla="*/ 102670 h 215805"/>
                <a:gd name="connsiteX68" fmla="*/ 357711 w 403775"/>
                <a:gd name="connsiteY68" fmla="*/ 89585 h 215805"/>
                <a:gd name="connsiteX69" fmla="*/ 360730 w 403775"/>
                <a:gd name="connsiteY69" fmla="*/ 84552 h 215805"/>
                <a:gd name="connsiteX70" fmla="*/ 362744 w 403775"/>
                <a:gd name="connsiteY70" fmla="*/ 87572 h 215805"/>
                <a:gd name="connsiteX71" fmla="*/ 365763 w 403775"/>
                <a:gd name="connsiteY71" fmla="*/ 88578 h 215805"/>
                <a:gd name="connsiteX72" fmla="*/ 349658 w 403775"/>
                <a:gd name="connsiteY72" fmla="*/ 91598 h 215805"/>
                <a:gd name="connsiteX73" fmla="*/ 356704 w 403775"/>
                <a:gd name="connsiteY73" fmla="*/ 79519 h 215805"/>
                <a:gd name="connsiteX74" fmla="*/ 357711 w 403775"/>
                <a:gd name="connsiteY74" fmla="*/ 81532 h 215805"/>
                <a:gd name="connsiteX75" fmla="*/ 360730 w 403775"/>
                <a:gd name="connsiteY75" fmla="*/ 81532 h 215805"/>
                <a:gd name="connsiteX76" fmla="*/ 360730 w 403775"/>
                <a:gd name="connsiteY76" fmla="*/ 82539 h 215805"/>
                <a:gd name="connsiteX77" fmla="*/ 358717 w 403775"/>
                <a:gd name="connsiteY77" fmla="*/ 85558 h 215805"/>
                <a:gd name="connsiteX78" fmla="*/ 349658 w 403775"/>
                <a:gd name="connsiteY78" fmla="*/ 91598 h 215805"/>
                <a:gd name="connsiteX79" fmla="*/ 356704 w 403775"/>
                <a:gd name="connsiteY79" fmla="*/ 79519 h 215805"/>
                <a:gd name="connsiteX80" fmla="*/ 350665 w 403775"/>
                <a:gd name="connsiteY80" fmla="*/ 82539 h 215805"/>
                <a:gd name="connsiteX81" fmla="*/ 345632 w 403775"/>
                <a:gd name="connsiteY81" fmla="*/ 83545 h 215805"/>
                <a:gd name="connsiteX82" fmla="*/ 353685 w 403775"/>
                <a:gd name="connsiteY82" fmla="*/ 75493 h 215805"/>
                <a:gd name="connsiteX83" fmla="*/ 356704 w 403775"/>
                <a:gd name="connsiteY83" fmla="*/ 78512 h 215805"/>
                <a:gd name="connsiteX84" fmla="*/ 356704 w 403775"/>
                <a:gd name="connsiteY84" fmla="*/ 79519 h 215805"/>
                <a:gd name="connsiteX85" fmla="*/ 392940 w 403775"/>
                <a:gd name="connsiteY85" fmla="*/ 84552 h 215805"/>
                <a:gd name="connsiteX86" fmla="*/ 395960 w 403775"/>
                <a:gd name="connsiteY86" fmla="*/ 94618 h 215805"/>
                <a:gd name="connsiteX87" fmla="*/ 392940 w 403775"/>
                <a:gd name="connsiteY87" fmla="*/ 109716 h 215805"/>
                <a:gd name="connsiteX88" fmla="*/ 388914 w 403775"/>
                <a:gd name="connsiteY88" fmla="*/ 122802 h 215805"/>
                <a:gd name="connsiteX89" fmla="*/ 385895 w 403775"/>
                <a:gd name="connsiteY89" fmla="*/ 120788 h 215805"/>
                <a:gd name="connsiteX90" fmla="*/ 385895 w 403775"/>
                <a:gd name="connsiteY90" fmla="*/ 111729 h 215805"/>
                <a:gd name="connsiteX91" fmla="*/ 389921 w 403775"/>
                <a:gd name="connsiteY91" fmla="*/ 99650 h 215805"/>
                <a:gd name="connsiteX92" fmla="*/ 388914 w 403775"/>
                <a:gd name="connsiteY92" fmla="*/ 97637 h 215805"/>
                <a:gd name="connsiteX93" fmla="*/ 383881 w 403775"/>
                <a:gd name="connsiteY93" fmla="*/ 98644 h 215805"/>
                <a:gd name="connsiteX94" fmla="*/ 379855 w 403775"/>
                <a:gd name="connsiteY94" fmla="*/ 93611 h 215805"/>
                <a:gd name="connsiteX95" fmla="*/ 375829 w 403775"/>
                <a:gd name="connsiteY95" fmla="*/ 95624 h 215805"/>
                <a:gd name="connsiteX96" fmla="*/ 373816 w 403775"/>
                <a:gd name="connsiteY96" fmla="*/ 92604 h 215805"/>
                <a:gd name="connsiteX97" fmla="*/ 369790 w 403775"/>
                <a:gd name="connsiteY97" fmla="*/ 92604 h 215805"/>
                <a:gd name="connsiteX98" fmla="*/ 367776 w 403775"/>
                <a:gd name="connsiteY98" fmla="*/ 87572 h 215805"/>
                <a:gd name="connsiteX99" fmla="*/ 363750 w 403775"/>
                <a:gd name="connsiteY99" fmla="*/ 87572 h 215805"/>
                <a:gd name="connsiteX100" fmla="*/ 362744 w 403775"/>
                <a:gd name="connsiteY100" fmla="*/ 82539 h 215805"/>
                <a:gd name="connsiteX101" fmla="*/ 359724 w 403775"/>
                <a:gd name="connsiteY101" fmla="*/ 81532 h 215805"/>
                <a:gd name="connsiteX102" fmla="*/ 359724 w 403775"/>
                <a:gd name="connsiteY102" fmla="*/ 77506 h 215805"/>
                <a:gd name="connsiteX103" fmla="*/ 356704 w 403775"/>
                <a:gd name="connsiteY103" fmla="*/ 74486 h 215805"/>
                <a:gd name="connsiteX104" fmla="*/ 367776 w 403775"/>
                <a:gd name="connsiteY104" fmla="*/ 69453 h 215805"/>
                <a:gd name="connsiteX105" fmla="*/ 368783 w 403775"/>
                <a:gd name="connsiteY105" fmla="*/ 79519 h 215805"/>
                <a:gd name="connsiteX106" fmla="*/ 375829 w 403775"/>
                <a:gd name="connsiteY106" fmla="*/ 83545 h 215805"/>
                <a:gd name="connsiteX107" fmla="*/ 384888 w 403775"/>
                <a:gd name="connsiteY107" fmla="*/ 80526 h 215805"/>
                <a:gd name="connsiteX108" fmla="*/ 392940 w 403775"/>
                <a:gd name="connsiteY108" fmla="*/ 84552 h 215805"/>
                <a:gd name="connsiteX109" fmla="*/ 302350 w 403775"/>
                <a:gd name="connsiteY109" fmla="*/ 0 h 215805"/>
                <a:gd name="connsiteX110" fmla="*/ 328520 w 403775"/>
                <a:gd name="connsiteY110" fmla="*/ 9059 h 215805"/>
                <a:gd name="connsiteX111" fmla="*/ 330534 w 403775"/>
                <a:gd name="connsiteY111" fmla="*/ 16105 h 215805"/>
                <a:gd name="connsiteX112" fmla="*/ 310402 w 403775"/>
                <a:gd name="connsiteY112" fmla="*/ 9059 h 215805"/>
                <a:gd name="connsiteX113" fmla="*/ 302350 w 403775"/>
                <a:gd name="connsiteY113" fmla="*/ 0 h 215805"/>
                <a:gd name="connsiteX114" fmla="*/ 328520 w 403775"/>
                <a:gd name="connsiteY114" fmla="*/ 23151 h 215805"/>
                <a:gd name="connsiteX115" fmla="*/ 309396 w 403775"/>
                <a:gd name="connsiteY115" fmla="*/ 13085 h 215805"/>
                <a:gd name="connsiteX116" fmla="*/ 314429 w 403775"/>
                <a:gd name="connsiteY116" fmla="*/ 13085 h 215805"/>
                <a:gd name="connsiteX117" fmla="*/ 318455 w 403775"/>
                <a:gd name="connsiteY117" fmla="*/ 14092 h 215805"/>
                <a:gd name="connsiteX118" fmla="*/ 332547 w 403775"/>
                <a:gd name="connsiteY118" fmla="*/ 18118 h 215805"/>
                <a:gd name="connsiteX119" fmla="*/ 350665 w 403775"/>
                <a:gd name="connsiteY119" fmla="*/ 23151 h 215805"/>
                <a:gd name="connsiteX120" fmla="*/ 345632 w 403775"/>
                <a:gd name="connsiteY120" fmla="*/ 28184 h 215805"/>
                <a:gd name="connsiteX121" fmla="*/ 328520 w 403775"/>
                <a:gd name="connsiteY121" fmla="*/ 23151 h 215805"/>
                <a:gd name="connsiteX122" fmla="*/ 312415 w 403775"/>
                <a:gd name="connsiteY122" fmla="*/ 23151 h 215805"/>
                <a:gd name="connsiteX123" fmla="*/ 330534 w 403775"/>
                <a:gd name="connsiteY123" fmla="*/ 25164 h 215805"/>
                <a:gd name="connsiteX124" fmla="*/ 345632 w 403775"/>
                <a:gd name="connsiteY124" fmla="*/ 29191 h 215805"/>
                <a:gd name="connsiteX125" fmla="*/ 347645 w 403775"/>
                <a:gd name="connsiteY125" fmla="*/ 33217 h 215805"/>
                <a:gd name="connsiteX126" fmla="*/ 345632 w 403775"/>
                <a:gd name="connsiteY126" fmla="*/ 34223 h 215805"/>
                <a:gd name="connsiteX127" fmla="*/ 335566 w 403775"/>
                <a:gd name="connsiteY127" fmla="*/ 33217 h 215805"/>
                <a:gd name="connsiteX128" fmla="*/ 312415 w 403775"/>
                <a:gd name="connsiteY128" fmla="*/ 23151 h 215805"/>
                <a:gd name="connsiteX129" fmla="*/ 339593 w 403775"/>
                <a:gd name="connsiteY129" fmla="*/ 39256 h 215805"/>
                <a:gd name="connsiteX130" fmla="*/ 320468 w 403775"/>
                <a:gd name="connsiteY130" fmla="*/ 32210 h 215805"/>
                <a:gd name="connsiteX131" fmla="*/ 325501 w 403775"/>
                <a:gd name="connsiteY131" fmla="*/ 31204 h 215805"/>
                <a:gd name="connsiteX132" fmla="*/ 337579 w 403775"/>
                <a:gd name="connsiteY132" fmla="*/ 32210 h 215805"/>
                <a:gd name="connsiteX133" fmla="*/ 345632 w 403775"/>
                <a:gd name="connsiteY133" fmla="*/ 33217 h 215805"/>
                <a:gd name="connsiteX134" fmla="*/ 344625 w 403775"/>
                <a:gd name="connsiteY134" fmla="*/ 36236 h 215805"/>
                <a:gd name="connsiteX135" fmla="*/ 345632 w 403775"/>
                <a:gd name="connsiteY135" fmla="*/ 38250 h 215805"/>
                <a:gd name="connsiteX136" fmla="*/ 344625 w 403775"/>
                <a:gd name="connsiteY136" fmla="*/ 39256 h 215805"/>
                <a:gd name="connsiteX137" fmla="*/ 339593 w 403775"/>
                <a:gd name="connsiteY137" fmla="*/ 39256 h 215805"/>
                <a:gd name="connsiteX138" fmla="*/ 342612 w 403775"/>
                <a:gd name="connsiteY138" fmla="*/ 47309 h 215805"/>
                <a:gd name="connsiteX139" fmla="*/ 324494 w 403775"/>
                <a:gd name="connsiteY139" fmla="*/ 41269 h 215805"/>
                <a:gd name="connsiteX140" fmla="*/ 331540 w 403775"/>
                <a:gd name="connsiteY140" fmla="*/ 40263 h 215805"/>
                <a:gd name="connsiteX141" fmla="*/ 343619 w 403775"/>
                <a:gd name="connsiteY141" fmla="*/ 41269 h 215805"/>
                <a:gd name="connsiteX142" fmla="*/ 342612 w 403775"/>
                <a:gd name="connsiteY142" fmla="*/ 44289 h 215805"/>
                <a:gd name="connsiteX143" fmla="*/ 344625 w 403775"/>
                <a:gd name="connsiteY143" fmla="*/ 48315 h 215805"/>
                <a:gd name="connsiteX144" fmla="*/ 342612 w 403775"/>
                <a:gd name="connsiteY144" fmla="*/ 47309 h 215805"/>
                <a:gd name="connsiteX145" fmla="*/ 339593 w 403775"/>
                <a:gd name="connsiteY145" fmla="*/ 54355 h 215805"/>
                <a:gd name="connsiteX146" fmla="*/ 326507 w 403775"/>
                <a:gd name="connsiteY146" fmla="*/ 49322 h 215805"/>
                <a:gd name="connsiteX147" fmla="*/ 344625 w 403775"/>
                <a:gd name="connsiteY147" fmla="*/ 48315 h 215805"/>
                <a:gd name="connsiteX148" fmla="*/ 343619 w 403775"/>
                <a:gd name="connsiteY148" fmla="*/ 51335 h 215805"/>
                <a:gd name="connsiteX149" fmla="*/ 345632 w 403775"/>
                <a:gd name="connsiteY149" fmla="*/ 54355 h 215805"/>
                <a:gd name="connsiteX150" fmla="*/ 339593 w 403775"/>
                <a:gd name="connsiteY150" fmla="*/ 54355 h 215805"/>
                <a:gd name="connsiteX151" fmla="*/ 332547 w 403775"/>
                <a:gd name="connsiteY151" fmla="*/ 59388 h 215805"/>
                <a:gd name="connsiteX152" fmla="*/ 341606 w 403775"/>
                <a:gd name="connsiteY152" fmla="*/ 55361 h 215805"/>
                <a:gd name="connsiteX153" fmla="*/ 345632 w 403775"/>
                <a:gd name="connsiteY153" fmla="*/ 55361 h 215805"/>
                <a:gd name="connsiteX154" fmla="*/ 346639 w 403775"/>
                <a:gd name="connsiteY154" fmla="*/ 55361 h 215805"/>
                <a:gd name="connsiteX155" fmla="*/ 345632 w 403775"/>
                <a:gd name="connsiteY155" fmla="*/ 57374 h 215805"/>
                <a:gd name="connsiteX156" fmla="*/ 346639 w 403775"/>
                <a:gd name="connsiteY156" fmla="*/ 60394 h 215805"/>
                <a:gd name="connsiteX157" fmla="*/ 332547 w 403775"/>
                <a:gd name="connsiteY157" fmla="*/ 59388 h 215805"/>
                <a:gd name="connsiteX158" fmla="*/ 337579 w 403775"/>
                <a:gd name="connsiteY158" fmla="*/ 66434 h 215805"/>
                <a:gd name="connsiteX159" fmla="*/ 340599 w 403775"/>
                <a:gd name="connsiteY159" fmla="*/ 63414 h 215805"/>
                <a:gd name="connsiteX160" fmla="*/ 346639 w 403775"/>
                <a:gd name="connsiteY160" fmla="*/ 60394 h 215805"/>
                <a:gd name="connsiteX161" fmla="*/ 347645 w 403775"/>
                <a:gd name="connsiteY161" fmla="*/ 61401 h 215805"/>
                <a:gd name="connsiteX162" fmla="*/ 348652 w 403775"/>
                <a:gd name="connsiteY162" fmla="*/ 65427 h 215805"/>
                <a:gd name="connsiteX163" fmla="*/ 337579 w 403775"/>
                <a:gd name="connsiteY163" fmla="*/ 66434 h 215805"/>
                <a:gd name="connsiteX164" fmla="*/ 329527 w 403775"/>
                <a:gd name="connsiteY164" fmla="*/ 12079 h 215805"/>
                <a:gd name="connsiteX165" fmla="*/ 329527 w 403775"/>
                <a:gd name="connsiteY165" fmla="*/ 9059 h 215805"/>
                <a:gd name="connsiteX166" fmla="*/ 342612 w 403775"/>
                <a:gd name="connsiteY166" fmla="*/ 14092 h 215805"/>
                <a:gd name="connsiteX167" fmla="*/ 356704 w 403775"/>
                <a:gd name="connsiteY167" fmla="*/ 21138 h 215805"/>
                <a:gd name="connsiteX168" fmla="*/ 362744 w 403775"/>
                <a:gd name="connsiteY168" fmla="*/ 29191 h 215805"/>
                <a:gd name="connsiteX169" fmla="*/ 360730 w 403775"/>
                <a:gd name="connsiteY169" fmla="*/ 38250 h 215805"/>
                <a:gd name="connsiteX170" fmla="*/ 352678 w 403775"/>
                <a:gd name="connsiteY170" fmla="*/ 44289 h 215805"/>
                <a:gd name="connsiteX171" fmla="*/ 351671 w 403775"/>
                <a:gd name="connsiteY171" fmla="*/ 52342 h 215805"/>
                <a:gd name="connsiteX172" fmla="*/ 359724 w 403775"/>
                <a:gd name="connsiteY172" fmla="*/ 59388 h 215805"/>
                <a:gd name="connsiteX173" fmla="*/ 348652 w 403775"/>
                <a:gd name="connsiteY173" fmla="*/ 64420 h 215805"/>
                <a:gd name="connsiteX174" fmla="*/ 348652 w 403775"/>
                <a:gd name="connsiteY174" fmla="*/ 60394 h 215805"/>
                <a:gd name="connsiteX175" fmla="*/ 345632 w 403775"/>
                <a:gd name="connsiteY175" fmla="*/ 58381 h 215805"/>
                <a:gd name="connsiteX176" fmla="*/ 346639 w 403775"/>
                <a:gd name="connsiteY176" fmla="*/ 55361 h 215805"/>
                <a:gd name="connsiteX177" fmla="*/ 343619 w 403775"/>
                <a:gd name="connsiteY177" fmla="*/ 51335 h 215805"/>
                <a:gd name="connsiteX178" fmla="*/ 345632 w 403775"/>
                <a:gd name="connsiteY178" fmla="*/ 47309 h 215805"/>
                <a:gd name="connsiteX179" fmla="*/ 342612 w 403775"/>
                <a:gd name="connsiteY179" fmla="*/ 42276 h 215805"/>
                <a:gd name="connsiteX180" fmla="*/ 344625 w 403775"/>
                <a:gd name="connsiteY180" fmla="*/ 38250 h 215805"/>
                <a:gd name="connsiteX181" fmla="*/ 343619 w 403775"/>
                <a:gd name="connsiteY181" fmla="*/ 34223 h 215805"/>
                <a:gd name="connsiteX182" fmla="*/ 347645 w 403775"/>
                <a:gd name="connsiteY182" fmla="*/ 32210 h 215805"/>
                <a:gd name="connsiteX183" fmla="*/ 345632 w 403775"/>
                <a:gd name="connsiteY183" fmla="*/ 26171 h 215805"/>
                <a:gd name="connsiteX184" fmla="*/ 349658 w 403775"/>
                <a:gd name="connsiteY184" fmla="*/ 22145 h 215805"/>
                <a:gd name="connsiteX185" fmla="*/ 348652 w 403775"/>
                <a:gd name="connsiteY185" fmla="*/ 20131 h 215805"/>
                <a:gd name="connsiteX186" fmla="*/ 336573 w 403775"/>
                <a:gd name="connsiteY186" fmla="*/ 16105 h 215805"/>
                <a:gd name="connsiteX187" fmla="*/ 329527 w 403775"/>
                <a:gd name="connsiteY187" fmla="*/ 12079 h 215805"/>
                <a:gd name="connsiteX188" fmla="*/ 324494 w 403775"/>
                <a:gd name="connsiteY188" fmla="*/ 149979 h 215805"/>
                <a:gd name="connsiteX189" fmla="*/ 318455 w 403775"/>
                <a:gd name="connsiteY189" fmla="*/ 163064 h 215805"/>
                <a:gd name="connsiteX190" fmla="*/ 309396 w 403775"/>
                <a:gd name="connsiteY190" fmla="*/ 159038 h 215805"/>
                <a:gd name="connsiteX191" fmla="*/ 313422 w 403775"/>
                <a:gd name="connsiteY191" fmla="*/ 149979 h 215805"/>
                <a:gd name="connsiteX192" fmla="*/ 324494 w 403775"/>
                <a:gd name="connsiteY192" fmla="*/ 149979 h 215805"/>
                <a:gd name="connsiteX193" fmla="*/ 330534 w 403775"/>
                <a:gd name="connsiteY193" fmla="*/ 147966 h 215805"/>
                <a:gd name="connsiteX194" fmla="*/ 328520 w 403775"/>
                <a:gd name="connsiteY194" fmla="*/ 151992 h 215805"/>
                <a:gd name="connsiteX195" fmla="*/ 324494 w 403775"/>
                <a:gd name="connsiteY195" fmla="*/ 149979 h 215805"/>
                <a:gd name="connsiteX196" fmla="*/ 330534 w 403775"/>
                <a:gd name="connsiteY196" fmla="*/ 147966 h 215805"/>
                <a:gd name="connsiteX197" fmla="*/ 276179 w 403775"/>
                <a:gd name="connsiteY197" fmla="*/ 157025 h 215805"/>
                <a:gd name="connsiteX198" fmla="*/ 286245 w 403775"/>
                <a:gd name="connsiteY198" fmla="*/ 136893 h 215805"/>
                <a:gd name="connsiteX199" fmla="*/ 301343 w 403775"/>
                <a:gd name="connsiteY199" fmla="*/ 146959 h 215805"/>
                <a:gd name="connsiteX200" fmla="*/ 293291 w 403775"/>
                <a:gd name="connsiteY200" fmla="*/ 165077 h 215805"/>
                <a:gd name="connsiteX201" fmla="*/ 276179 w 403775"/>
                <a:gd name="connsiteY201" fmla="*/ 157025 h 215805"/>
                <a:gd name="connsiteX202" fmla="*/ 273159 w 403775"/>
                <a:gd name="connsiteY202" fmla="*/ 172123 h 215805"/>
                <a:gd name="connsiteX203" fmla="*/ 252022 w 403775"/>
                <a:gd name="connsiteY203" fmla="*/ 162058 h 215805"/>
                <a:gd name="connsiteX204" fmla="*/ 259068 w 403775"/>
                <a:gd name="connsiteY204" fmla="*/ 159038 h 215805"/>
                <a:gd name="connsiteX205" fmla="*/ 261081 w 403775"/>
                <a:gd name="connsiteY205" fmla="*/ 158031 h 215805"/>
                <a:gd name="connsiteX206" fmla="*/ 276179 w 403775"/>
                <a:gd name="connsiteY206" fmla="*/ 165077 h 215805"/>
                <a:gd name="connsiteX207" fmla="*/ 273159 w 403775"/>
                <a:gd name="connsiteY207" fmla="*/ 172123 h 215805"/>
                <a:gd name="connsiteX208" fmla="*/ 187602 w 403775"/>
                <a:gd name="connsiteY208" fmla="*/ 170110 h 215805"/>
                <a:gd name="connsiteX209" fmla="*/ 163444 w 403775"/>
                <a:gd name="connsiteY209" fmla="*/ 168097 h 215805"/>
                <a:gd name="connsiteX210" fmla="*/ 195654 w 403775"/>
                <a:gd name="connsiteY210" fmla="*/ 151992 h 215805"/>
                <a:gd name="connsiteX211" fmla="*/ 200687 w 403775"/>
                <a:gd name="connsiteY211" fmla="*/ 154005 h 215805"/>
                <a:gd name="connsiteX212" fmla="*/ 187602 w 403775"/>
                <a:gd name="connsiteY212" fmla="*/ 170110 h 215805"/>
                <a:gd name="connsiteX213" fmla="*/ 188608 w 403775"/>
                <a:gd name="connsiteY213" fmla="*/ 148972 h 215805"/>
                <a:gd name="connsiteX214" fmla="*/ 162437 w 403775"/>
                <a:gd name="connsiteY214" fmla="*/ 162058 h 215805"/>
                <a:gd name="connsiteX215" fmla="*/ 174516 w 403775"/>
                <a:gd name="connsiteY215" fmla="*/ 143939 h 215805"/>
                <a:gd name="connsiteX216" fmla="*/ 176529 w 403775"/>
                <a:gd name="connsiteY216" fmla="*/ 142933 h 215805"/>
                <a:gd name="connsiteX217" fmla="*/ 188608 w 403775"/>
                <a:gd name="connsiteY217" fmla="*/ 148972 h 215805"/>
                <a:gd name="connsiteX218" fmla="*/ 229877 w 403775"/>
                <a:gd name="connsiteY218" fmla="*/ 105690 h 215805"/>
                <a:gd name="connsiteX219" fmla="*/ 262087 w 403775"/>
                <a:gd name="connsiteY219" fmla="*/ 111729 h 215805"/>
                <a:gd name="connsiteX220" fmla="*/ 217798 w 403775"/>
                <a:gd name="connsiteY220" fmla="*/ 133874 h 215805"/>
                <a:gd name="connsiteX221" fmla="*/ 229877 w 403775"/>
                <a:gd name="connsiteY221" fmla="*/ 105690 h 215805"/>
                <a:gd name="connsiteX222" fmla="*/ 218805 w 403775"/>
                <a:gd name="connsiteY222" fmla="*/ 139913 h 215805"/>
                <a:gd name="connsiteX223" fmla="*/ 265107 w 403775"/>
                <a:gd name="connsiteY223" fmla="*/ 116762 h 215805"/>
                <a:gd name="connsiteX224" fmla="*/ 252022 w 403775"/>
                <a:gd name="connsiteY224" fmla="*/ 147966 h 215805"/>
                <a:gd name="connsiteX225" fmla="*/ 218805 w 403775"/>
                <a:gd name="connsiteY225" fmla="*/ 139913 h 215805"/>
                <a:gd name="connsiteX226" fmla="*/ 36617 w 403775"/>
                <a:gd name="connsiteY226" fmla="*/ 88578 h 215805"/>
                <a:gd name="connsiteX227" fmla="*/ 33597 w 403775"/>
                <a:gd name="connsiteY227" fmla="*/ 88578 h 215805"/>
                <a:gd name="connsiteX228" fmla="*/ 27558 w 403775"/>
                <a:gd name="connsiteY228" fmla="*/ 94618 h 215805"/>
                <a:gd name="connsiteX229" fmla="*/ 19505 w 403775"/>
                <a:gd name="connsiteY229" fmla="*/ 88578 h 215805"/>
                <a:gd name="connsiteX230" fmla="*/ 21519 w 403775"/>
                <a:gd name="connsiteY230" fmla="*/ 82539 h 215805"/>
                <a:gd name="connsiteX231" fmla="*/ 15479 w 403775"/>
                <a:gd name="connsiteY231" fmla="*/ 70460 h 215805"/>
                <a:gd name="connsiteX232" fmla="*/ 32591 w 403775"/>
                <a:gd name="connsiteY232" fmla="*/ 49322 h 215805"/>
                <a:gd name="connsiteX233" fmla="*/ 36617 w 403775"/>
                <a:gd name="connsiteY233" fmla="*/ 49322 h 215805"/>
                <a:gd name="connsiteX234" fmla="*/ 42656 w 403775"/>
                <a:gd name="connsiteY234" fmla="*/ 44289 h 215805"/>
                <a:gd name="connsiteX235" fmla="*/ 50709 w 403775"/>
                <a:gd name="connsiteY235" fmla="*/ 50328 h 215805"/>
                <a:gd name="connsiteX236" fmla="*/ 49702 w 403775"/>
                <a:gd name="connsiteY236" fmla="*/ 55361 h 215805"/>
                <a:gd name="connsiteX237" fmla="*/ 54735 w 403775"/>
                <a:gd name="connsiteY237" fmla="*/ 66434 h 215805"/>
                <a:gd name="connsiteX238" fmla="*/ 36617 w 403775"/>
                <a:gd name="connsiteY238" fmla="*/ 88578 h 215805"/>
                <a:gd name="connsiteX239" fmla="*/ 402000 w 403775"/>
                <a:gd name="connsiteY239" fmla="*/ 44289 h 215805"/>
                <a:gd name="connsiteX240" fmla="*/ 380862 w 403775"/>
                <a:gd name="connsiteY240" fmla="*/ 37243 h 215805"/>
                <a:gd name="connsiteX241" fmla="*/ 372809 w 403775"/>
                <a:gd name="connsiteY241" fmla="*/ 48315 h 215805"/>
                <a:gd name="connsiteX242" fmla="*/ 367776 w 403775"/>
                <a:gd name="connsiteY242" fmla="*/ 57374 h 215805"/>
                <a:gd name="connsiteX243" fmla="*/ 277186 w 403775"/>
                <a:gd name="connsiteY243" fmla="*/ 103677 h 215805"/>
                <a:gd name="connsiteX244" fmla="*/ 276179 w 403775"/>
                <a:gd name="connsiteY244" fmla="*/ 98644 h 215805"/>
                <a:gd name="connsiteX245" fmla="*/ 287251 w 403775"/>
                <a:gd name="connsiteY245" fmla="*/ 52342 h 215805"/>
                <a:gd name="connsiteX246" fmla="*/ 299330 w 403775"/>
                <a:gd name="connsiteY246" fmla="*/ 55361 h 215805"/>
                <a:gd name="connsiteX247" fmla="*/ 302350 w 403775"/>
                <a:gd name="connsiteY247" fmla="*/ 65427 h 215805"/>
                <a:gd name="connsiteX248" fmla="*/ 305369 w 403775"/>
                <a:gd name="connsiteY248" fmla="*/ 71466 h 215805"/>
                <a:gd name="connsiteX249" fmla="*/ 306376 w 403775"/>
                <a:gd name="connsiteY249" fmla="*/ 63414 h 215805"/>
                <a:gd name="connsiteX250" fmla="*/ 307383 w 403775"/>
                <a:gd name="connsiteY250" fmla="*/ 60394 h 215805"/>
                <a:gd name="connsiteX251" fmla="*/ 308389 w 403775"/>
                <a:gd name="connsiteY251" fmla="*/ 62407 h 215805"/>
                <a:gd name="connsiteX252" fmla="*/ 312415 w 403775"/>
                <a:gd name="connsiteY252" fmla="*/ 73480 h 215805"/>
                <a:gd name="connsiteX253" fmla="*/ 317448 w 403775"/>
                <a:gd name="connsiteY253" fmla="*/ 65427 h 215805"/>
                <a:gd name="connsiteX254" fmla="*/ 314429 w 403775"/>
                <a:gd name="connsiteY254" fmla="*/ 49322 h 215805"/>
                <a:gd name="connsiteX255" fmla="*/ 279199 w 403775"/>
                <a:gd name="connsiteY255" fmla="*/ 41269 h 215805"/>
                <a:gd name="connsiteX256" fmla="*/ 262087 w 403775"/>
                <a:gd name="connsiteY256" fmla="*/ 94618 h 215805"/>
                <a:gd name="connsiteX257" fmla="*/ 225851 w 403775"/>
                <a:gd name="connsiteY257" fmla="*/ 91598 h 215805"/>
                <a:gd name="connsiteX258" fmla="*/ 203707 w 403775"/>
                <a:gd name="connsiteY258" fmla="*/ 130854 h 215805"/>
                <a:gd name="connsiteX259" fmla="*/ 179549 w 403775"/>
                <a:gd name="connsiteY259" fmla="*/ 128841 h 215805"/>
                <a:gd name="connsiteX260" fmla="*/ 75873 w 403775"/>
                <a:gd name="connsiteY260" fmla="*/ 80526 h 215805"/>
                <a:gd name="connsiteX261" fmla="*/ 75873 w 403775"/>
                <a:gd name="connsiteY261" fmla="*/ 80526 h 215805"/>
                <a:gd name="connsiteX262" fmla="*/ 70840 w 403775"/>
                <a:gd name="connsiteY262" fmla="*/ 78512 h 215805"/>
                <a:gd name="connsiteX263" fmla="*/ 77886 w 403775"/>
                <a:gd name="connsiteY263" fmla="*/ 63414 h 215805"/>
                <a:gd name="connsiteX264" fmla="*/ 70840 w 403775"/>
                <a:gd name="connsiteY264" fmla="*/ 60394 h 215805"/>
                <a:gd name="connsiteX265" fmla="*/ 69834 w 403775"/>
                <a:gd name="connsiteY265" fmla="*/ 59388 h 215805"/>
                <a:gd name="connsiteX266" fmla="*/ 69834 w 403775"/>
                <a:gd name="connsiteY266" fmla="*/ 59388 h 215805"/>
                <a:gd name="connsiteX267" fmla="*/ 62788 w 403775"/>
                <a:gd name="connsiteY267" fmla="*/ 50328 h 215805"/>
                <a:gd name="connsiteX268" fmla="*/ 59768 w 403775"/>
                <a:gd name="connsiteY268" fmla="*/ 41269 h 215805"/>
                <a:gd name="connsiteX269" fmla="*/ 58761 w 403775"/>
                <a:gd name="connsiteY269" fmla="*/ 41269 h 215805"/>
                <a:gd name="connsiteX270" fmla="*/ 54735 w 403775"/>
                <a:gd name="connsiteY270" fmla="*/ 28184 h 215805"/>
                <a:gd name="connsiteX271" fmla="*/ 41650 w 403775"/>
                <a:gd name="connsiteY271" fmla="*/ 33217 h 215805"/>
                <a:gd name="connsiteX272" fmla="*/ 40643 w 403775"/>
                <a:gd name="connsiteY272" fmla="*/ 32210 h 215805"/>
                <a:gd name="connsiteX273" fmla="*/ 31584 w 403775"/>
                <a:gd name="connsiteY273" fmla="*/ 36236 h 215805"/>
                <a:gd name="connsiteX274" fmla="*/ 13466 w 403775"/>
                <a:gd name="connsiteY274" fmla="*/ 44289 h 215805"/>
                <a:gd name="connsiteX275" fmla="*/ 12460 w 403775"/>
                <a:gd name="connsiteY275" fmla="*/ 48315 h 215805"/>
                <a:gd name="connsiteX276" fmla="*/ 2394 w 403775"/>
                <a:gd name="connsiteY276" fmla="*/ 53348 h 215805"/>
                <a:gd name="connsiteX277" fmla="*/ 4407 w 403775"/>
                <a:gd name="connsiteY277" fmla="*/ 64420 h 215805"/>
                <a:gd name="connsiteX278" fmla="*/ 1387 w 403775"/>
                <a:gd name="connsiteY278" fmla="*/ 68447 h 215805"/>
                <a:gd name="connsiteX279" fmla="*/ 6420 w 403775"/>
                <a:gd name="connsiteY279" fmla="*/ 87572 h 215805"/>
                <a:gd name="connsiteX280" fmla="*/ 9440 w 403775"/>
                <a:gd name="connsiteY280" fmla="*/ 96631 h 215805"/>
                <a:gd name="connsiteX281" fmla="*/ 10446 w 403775"/>
                <a:gd name="connsiteY281" fmla="*/ 96631 h 215805"/>
                <a:gd name="connsiteX282" fmla="*/ 14473 w 403775"/>
                <a:gd name="connsiteY282" fmla="*/ 109716 h 215805"/>
                <a:gd name="connsiteX283" fmla="*/ 27558 w 403775"/>
                <a:gd name="connsiteY283" fmla="*/ 104683 h 215805"/>
                <a:gd name="connsiteX284" fmla="*/ 28565 w 403775"/>
                <a:gd name="connsiteY284" fmla="*/ 105690 h 215805"/>
                <a:gd name="connsiteX285" fmla="*/ 37624 w 403775"/>
                <a:gd name="connsiteY285" fmla="*/ 101664 h 215805"/>
                <a:gd name="connsiteX286" fmla="*/ 48696 w 403775"/>
                <a:gd name="connsiteY286" fmla="*/ 101664 h 215805"/>
                <a:gd name="connsiteX287" fmla="*/ 48696 w 403775"/>
                <a:gd name="connsiteY287" fmla="*/ 101664 h 215805"/>
                <a:gd name="connsiteX288" fmla="*/ 49702 w 403775"/>
                <a:gd name="connsiteY288" fmla="*/ 102670 h 215805"/>
                <a:gd name="connsiteX289" fmla="*/ 56748 w 403775"/>
                <a:gd name="connsiteY289" fmla="*/ 105690 h 215805"/>
                <a:gd name="connsiteX290" fmla="*/ 63794 w 403775"/>
                <a:gd name="connsiteY290" fmla="*/ 91598 h 215805"/>
                <a:gd name="connsiteX291" fmla="*/ 70840 w 403775"/>
                <a:gd name="connsiteY291" fmla="*/ 94618 h 215805"/>
                <a:gd name="connsiteX292" fmla="*/ 162437 w 403775"/>
                <a:gd name="connsiteY292" fmla="*/ 136893 h 215805"/>
                <a:gd name="connsiteX293" fmla="*/ 150359 w 403775"/>
                <a:gd name="connsiteY293" fmla="*/ 160045 h 215805"/>
                <a:gd name="connsiteX294" fmla="*/ 146332 w 403775"/>
                <a:gd name="connsiteY294" fmla="*/ 157025 h 215805"/>
                <a:gd name="connsiteX295" fmla="*/ 106070 w 403775"/>
                <a:gd name="connsiteY295" fmla="*/ 158031 h 215805"/>
                <a:gd name="connsiteX296" fmla="*/ 100031 w 403775"/>
                <a:gd name="connsiteY296" fmla="*/ 186215 h 215805"/>
                <a:gd name="connsiteX297" fmla="*/ 111103 w 403775"/>
                <a:gd name="connsiteY297" fmla="*/ 168097 h 215805"/>
                <a:gd name="connsiteX298" fmla="*/ 118149 w 403775"/>
                <a:gd name="connsiteY298" fmla="*/ 164071 h 215805"/>
                <a:gd name="connsiteX299" fmla="*/ 133247 w 403775"/>
                <a:gd name="connsiteY299" fmla="*/ 164071 h 215805"/>
                <a:gd name="connsiteX300" fmla="*/ 143313 w 403775"/>
                <a:gd name="connsiteY300" fmla="*/ 168097 h 215805"/>
                <a:gd name="connsiteX301" fmla="*/ 145326 w 403775"/>
                <a:gd name="connsiteY301" fmla="*/ 170110 h 215805"/>
                <a:gd name="connsiteX302" fmla="*/ 93991 w 403775"/>
                <a:gd name="connsiteY302" fmla="*/ 196281 h 215805"/>
                <a:gd name="connsiteX303" fmla="*/ 92985 w 403775"/>
                <a:gd name="connsiteY303" fmla="*/ 199301 h 215805"/>
                <a:gd name="connsiteX304" fmla="*/ 92985 w 403775"/>
                <a:gd name="connsiteY304" fmla="*/ 199301 h 215805"/>
                <a:gd name="connsiteX305" fmla="*/ 96004 w 403775"/>
                <a:gd name="connsiteY305" fmla="*/ 200307 h 215805"/>
                <a:gd name="connsiteX306" fmla="*/ 149352 w 403775"/>
                <a:gd name="connsiteY306" fmla="*/ 174137 h 215805"/>
                <a:gd name="connsiteX307" fmla="*/ 148346 w 403775"/>
                <a:gd name="connsiteY307" fmla="*/ 187222 h 215805"/>
                <a:gd name="connsiteX308" fmla="*/ 146332 w 403775"/>
                <a:gd name="connsiteY308" fmla="*/ 192255 h 215805"/>
                <a:gd name="connsiteX309" fmla="*/ 144319 w 403775"/>
                <a:gd name="connsiteY309" fmla="*/ 197288 h 215805"/>
                <a:gd name="connsiteX310" fmla="*/ 139287 w 403775"/>
                <a:gd name="connsiteY310" fmla="*/ 202320 h 215805"/>
                <a:gd name="connsiteX311" fmla="*/ 134254 w 403775"/>
                <a:gd name="connsiteY311" fmla="*/ 204334 h 215805"/>
                <a:gd name="connsiteX312" fmla="*/ 125195 w 403775"/>
                <a:gd name="connsiteY312" fmla="*/ 206347 h 215805"/>
                <a:gd name="connsiteX313" fmla="*/ 111103 w 403775"/>
                <a:gd name="connsiteY313" fmla="*/ 203327 h 215805"/>
                <a:gd name="connsiteX314" fmla="*/ 137273 w 403775"/>
                <a:gd name="connsiteY314" fmla="*/ 215406 h 215805"/>
                <a:gd name="connsiteX315" fmla="*/ 160424 w 403775"/>
                <a:gd name="connsiteY315" fmla="*/ 191248 h 215805"/>
                <a:gd name="connsiteX316" fmla="*/ 161431 w 403775"/>
                <a:gd name="connsiteY316" fmla="*/ 179169 h 215805"/>
                <a:gd name="connsiteX317" fmla="*/ 190621 w 403775"/>
                <a:gd name="connsiteY317" fmla="*/ 183196 h 215805"/>
                <a:gd name="connsiteX318" fmla="*/ 213772 w 403775"/>
                <a:gd name="connsiteY318" fmla="*/ 160045 h 215805"/>
                <a:gd name="connsiteX319" fmla="*/ 306376 w 403775"/>
                <a:gd name="connsiteY319" fmla="*/ 202320 h 215805"/>
                <a:gd name="connsiteX320" fmla="*/ 306376 w 403775"/>
                <a:gd name="connsiteY320" fmla="*/ 202320 h 215805"/>
                <a:gd name="connsiteX321" fmla="*/ 315435 w 403775"/>
                <a:gd name="connsiteY321" fmla="*/ 199301 h 215805"/>
                <a:gd name="connsiteX322" fmla="*/ 312415 w 403775"/>
                <a:gd name="connsiteY322" fmla="*/ 190242 h 215805"/>
                <a:gd name="connsiteX323" fmla="*/ 312415 w 403775"/>
                <a:gd name="connsiteY323" fmla="*/ 190242 h 215805"/>
                <a:gd name="connsiteX324" fmla="*/ 312415 w 403775"/>
                <a:gd name="connsiteY324" fmla="*/ 190242 h 215805"/>
                <a:gd name="connsiteX325" fmla="*/ 302350 w 403775"/>
                <a:gd name="connsiteY325" fmla="*/ 185209 h 215805"/>
                <a:gd name="connsiteX326" fmla="*/ 305369 w 403775"/>
                <a:gd name="connsiteY326" fmla="*/ 178163 h 215805"/>
                <a:gd name="connsiteX327" fmla="*/ 320468 w 403775"/>
                <a:gd name="connsiteY327" fmla="*/ 185209 h 215805"/>
                <a:gd name="connsiteX328" fmla="*/ 337579 w 403775"/>
                <a:gd name="connsiteY328" fmla="*/ 148972 h 215805"/>
                <a:gd name="connsiteX329" fmla="*/ 332547 w 403775"/>
                <a:gd name="connsiteY329" fmla="*/ 146959 h 215805"/>
                <a:gd name="connsiteX330" fmla="*/ 332547 w 403775"/>
                <a:gd name="connsiteY330" fmla="*/ 146959 h 215805"/>
                <a:gd name="connsiteX331" fmla="*/ 346639 w 403775"/>
                <a:gd name="connsiteY331" fmla="*/ 114749 h 215805"/>
                <a:gd name="connsiteX332" fmla="*/ 335566 w 403775"/>
                <a:gd name="connsiteY332" fmla="*/ 102670 h 215805"/>
                <a:gd name="connsiteX333" fmla="*/ 326507 w 403775"/>
                <a:gd name="connsiteY333" fmla="*/ 101664 h 215805"/>
                <a:gd name="connsiteX334" fmla="*/ 333553 w 403775"/>
                <a:gd name="connsiteY334" fmla="*/ 110723 h 215805"/>
                <a:gd name="connsiteX335" fmla="*/ 335566 w 403775"/>
                <a:gd name="connsiteY335" fmla="*/ 112736 h 215805"/>
                <a:gd name="connsiteX336" fmla="*/ 332547 w 403775"/>
                <a:gd name="connsiteY336" fmla="*/ 112736 h 215805"/>
                <a:gd name="connsiteX337" fmla="*/ 325501 w 403775"/>
                <a:gd name="connsiteY337" fmla="*/ 108710 h 215805"/>
                <a:gd name="connsiteX338" fmla="*/ 328520 w 403775"/>
                <a:gd name="connsiteY338" fmla="*/ 114749 h 215805"/>
                <a:gd name="connsiteX339" fmla="*/ 334560 w 403775"/>
                <a:gd name="connsiteY339" fmla="*/ 122802 h 215805"/>
                <a:gd name="connsiteX340" fmla="*/ 329527 w 403775"/>
                <a:gd name="connsiteY340" fmla="*/ 133874 h 215805"/>
                <a:gd name="connsiteX341" fmla="*/ 285238 w 403775"/>
                <a:gd name="connsiteY341" fmla="*/ 115756 h 215805"/>
                <a:gd name="connsiteX342" fmla="*/ 280205 w 403775"/>
                <a:gd name="connsiteY342" fmla="*/ 110723 h 215805"/>
                <a:gd name="connsiteX343" fmla="*/ 371803 w 403775"/>
                <a:gd name="connsiteY343" fmla="*/ 65427 h 215805"/>
                <a:gd name="connsiteX344" fmla="*/ 381868 w 403775"/>
                <a:gd name="connsiteY344" fmla="*/ 66434 h 215805"/>
                <a:gd name="connsiteX345" fmla="*/ 394954 w 403775"/>
                <a:gd name="connsiteY345" fmla="*/ 66434 h 215805"/>
                <a:gd name="connsiteX346" fmla="*/ 402000 w 403775"/>
                <a:gd name="connsiteY346" fmla="*/ 44289 h 215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</a:cxnLst>
              <a:rect l="l" t="t" r="r" b="b"/>
              <a:pathLst>
                <a:path w="403775" h="215805">
                  <a:moveTo>
                    <a:pt x="337579" y="107703"/>
                  </a:moveTo>
                  <a:cubicBezTo>
                    <a:pt x="337579" y="107703"/>
                    <a:pt x="336573" y="107703"/>
                    <a:pt x="337579" y="107703"/>
                  </a:cubicBezTo>
                  <a:cubicBezTo>
                    <a:pt x="336573" y="108710"/>
                    <a:pt x="336573" y="108710"/>
                    <a:pt x="336573" y="108710"/>
                  </a:cubicBezTo>
                  <a:cubicBezTo>
                    <a:pt x="336573" y="109716"/>
                    <a:pt x="336573" y="109716"/>
                    <a:pt x="337579" y="109716"/>
                  </a:cubicBezTo>
                  <a:lnTo>
                    <a:pt x="337579" y="109716"/>
                  </a:lnTo>
                  <a:cubicBezTo>
                    <a:pt x="337579" y="109716"/>
                    <a:pt x="337579" y="109716"/>
                    <a:pt x="338586" y="109716"/>
                  </a:cubicBezTo>
                  <a:cubicBezTo>
                    <a:pt x="338586" y="109716"/>
                    <a:pt x="338586" y="109716"/>
                    <a:pt x="338586" y="108710"/>
                  </a:cubicBezTo>
                  <a:cubicBezTo>
                    <a:pt x="338586" y="107703"/>
                    <a:pt x="337579" y="107703"/>
                    <a:pt x="337579" y="107703"/>
                  </a:cubicBezTo>
                  <a:moveTo>
                    <a:pt x="337579" y="110723"/>
                  </a:moveTo>
                  <a:cubicBezTo>
                    <a:pt x="336573" y="110723"/>
                    <a:pt x="335566" y="109716"/>
                    <a:pt x="335566" y="108710"/>
                  </a:cubicBezTo>
                  <a:cubicBezTo>
                    <a:pt x="335566" y="108710"/>
                    <a:pt x="335566" y="107703"/>
                    <a:pt x="335566" y="107703"/>
                  </a:cubicBezTo>
                  <a:cubicBezTo>
                    <a:pt x="335566" y="107703"/>
                    <a:pt x="336573" y="106696"/>
                    <a:pt x="336573" y="106696"/>
                  </a:cubicBezTo>
                  <a:lnTo>
                    <a:pt x="336573" y="106696"/>
                  </a:lnTo>
                  <a:cubicBezTo>
                    <a:pt x="337579" y="106696"/>
                    <a:pt x="338586" y="107703"/>
                    <a:pt x="338586" y="108710"/>
                  </a:cubicBezTo>
                  <a:cubicBezTo>
                    <a:pt x="338586" y="108710"/>
                    <a:pt x="338586" y="109716"/>
                    <a:pt x="338586" y="109716"/>
                  </a:cubicBezTo>
                  <a:cubicBezTo>
                    <a:pt x="338586" y="110723"/>
                    <a:pt x="337579" y="110723"/>
                    <a:pt x="337579" y="110723"/>
                  </a:cubicBezTo>
                  <a:lnTo>
                    <a:pt x="337579" y="110723"/>
                  </a:lnTo>
                  <a:close/>
                  <a:moveTo>
                    <a:pt x="312415" y="59388"/>
                  </a:moveTo>
                  <a:cubicBezTo>
                    <a:pt x="311409" y="59388"/>
                    <a:pt x="311409" y="60394"/>
                    <a:pt x="311409" y="60394"/>
                  </a:cubicBezTo>
                  <a:cubicBezTo>
                    <a:pt x="311409" y="61401"/>
                    <a:pt x="312415" y="61401"/>
                    <a:pt x="312415" y="61401"/>
                  </a:cubicBezTo>
                  <a:lnTo>
                    <a:pt x="312415" y="61401"/>
                  </a:lnTo>
                  <a:cubicBezTo>
                    <a:pt x="313422" y="61401"/>
                    <a:pt x="313422" y="60394"/>
                    <a:pt x="313422" y="60394"/>
                  </a:cubicBezTo>
                  <a:cubicBezTo>
                    <a:pt x="313422" y="59388"/>
                    <a:pt x="312415" y="59388"/>
                    <a:pt x="312415" y="59388"/>
                  </a:cubicBezTo>
                  <a:moveTo>
                    <a:pt x="312415" y="62407"/>
                  </a:moveTo>
                  <a:cubicBezTo>
                    <a:pt x="311409" y="62407"/>
                    <a:pt x="310402" y="61401"/>
                    <a:pt x="310402" y="60394"/>
                  </a:cubicBezTo>
                  <a:cubicBezTo>
                    <a:pt x="310402" y="59388"/>
                    <a:pt x="311409" y="58381"/>
                    <a:pt x="312415" y="58381"/>
                  </a:cubicBezTo>
                  <a:lnTo>
                    <a:pt x="312415" y="58381"/>
                  </a:lnTo>
                  <a:cubicBezTo>
                    <a:pt x="313422" y="58381"/>
                    <a:pt x="314429" y="59388"/>
                    <a:pt x="314429" y="60394"/>
                  </a:cubicBezTo>
                  <a:cubicBezTo>
                    <a:pt x="314429" y="61401"/>
                    <a:pt x="313422" y="62407"/>
                    <a:pt x="312415" y="62407"/>
                  </a:cubicBezTo>
                  <a:lnTo>
                    <a:pt x="312415" y="62407"/>
                  </a:lnTo>
                  <a:close/>
                  <a:moveTo>
                    <a:pt x="387908" y="124815"/>
                  </a:moveTo>
                  <a:lnTo>
                    <a:pt x="379855" y="150985"/>
                  </a:lnTo>
                  <a:cubicBezTo>
                    <a:pt x="378849" y="148972"/>
                    <a:pt x="376835" y="143939"/>
                    <a:pt x="376835" y="138907"/>
                  </a:cubicBezTo>
                  <a:cubicBezTo>
                    <a:pt x="376835" y="133874"/>
                    <a:pt x="382875" y="118775"/>
                    <a:pt x="382875" y="118775"/>
                  </a:cubicBezTo>
                  <a:cubicBezTo>
                    <a:pt x="383881" y="124815"/>
                    <a:pt x="387908" y="124815"/>
                    <a:pt x="387908" y="124815"/>
                  </a:cubicBezTo>
                  <a:moveTo>
                    <a:pt x="378849" y="128841"/>
                  </a:moveTo>
                  <a:cubicBezTo>
                    <a:pt x="378849" y="128841"/>
                    <a:pt x="377842" y="130854"/>
                    <a:pt x="376835" y="132867"/>
                  </a:cubicBezTo>
                  <a:cubicBezTo>
                    <a:pt x="375829" y="134880"/>
                    <a:pt x="374822" y="135887"/>
                    <a:pt x="372809" y="136893"/>
                  </a:cubicBezTo>
                  <a:cubicBezTo>
                    <a:pt x="370796" y="130854"/>
                    <a:pt x="374822" y="118775"/>
                    <a:pt x="375829" y="115756"/>
                  </a:cubicBezTo>
                  <a:cubicBezTo>
                    <a:pt x="377842" y="109716"/>
                    <a:pt x="382875" y="99650"/>
                    <a:pt x="382875" y="99650"/>
                  </a:cubicBezTo>
                  <a:cubicBezTo>
                    <a:pt x="384888" y="100657"/>
                    <a:pt x="386901" y="101664"/>
                    <a:pt x="389921" y="98644"/>
                  </a:cubicBezTo>
                  <a:lnTo>
                    <a:pt x="383881" y="115756"/>
                  </a:lnTo>
                  <a:lnTo>
                    <a:pt x="378849" y="128841"/>
                  </a:lnTo>
                  <a:close/>
                  <a:moveTo>
                    <a:pt x="375829" y="113742"/>
                  </a:moveTo>
                  <a:cubicBezTo>
                    <a:pt x="375829" y="113742"/>
                    <a:pt x="370796" y="125821"/>
                    <a:pt x="366770" y="128841"/>
                  </a:cubicBezTo>
                  <a:cubicBezTo>
                    <a:pt x="364757" y="124815"/>
                    <a:pt x="369790" y="111729"/>
                    <a:pt x="372809" y="105690"/>
                  </a:cubicBezTo>
                  <a:cubicBezTo>
                    <a:pt x="372809" y="105690"/>
                    <a:pt x="376835" y="97637"/>
                    <a:pt x="377842" y="96631"/>
                  </a:cubicBezTo>
                  <a:cubicBezTo>
                    <a:pt x="378849" y="96631"/>
                    <a:pt x="378849" y="95624"/>
                    <a:pt x="378849" y="95624"/>
                  </a:cubicBezTo>
                  <a:cubicBezTo>
                    <a:pt x="379855" y="96631"/>
                    <a:pt x="379855" y="97637"/>
                    <a:pt x="380862" y="99650"/>
                  </a:cubicBezTo>
                  <a:lnTo>
                    <a:pt x="375829" y="113742"/>
                  </a:lnTo>
                  <a:close/>
                  <a:moveTo>
                    <a:pt x="366770" y="114749"/>
                  </a:moveTo>
                  <a:cubicBezTo>
                    <a:pt x="365763" y="115756"/>
                    <a:pt x="363750" y="118775"/>
                    <a:pt x="363750" y="118775"/>
                  </a:cubicBezTo>
                  <a:cubicBezTo>
                    <a:pt x="363750" y="108710"/>
                    <a:pt x="369790" y="98644"/>
                    <a:pt x="369790" y="98644"/>
                  </a:cubicBezTo>
                  <a:lnTo>
                    <a:pt x="372809" y="94618"/>
                  </a:lnTo>
                  <a:cubicBezTo>
                    <a:pt x="373816" y="94618"/>
                    <a:pt x="373816" y="94618"/>
                    <a:pt x="373816" y="94618"/>
                  </a:cubicBezTo>
                  <a:cubicBezTo>
                    <a:pt x="373816" y="94618"/>
                    <a:pt x="373816" y="95624"/>
                    <a:pt x="374822" y="96631"/>
                  </a:cubicBezTo>
                  <a:cubicBezTo>
                    <a:pt x="375829" y="97637"/>
                    <a:pt x="376835" y="97637"/>
                    <a:pt x="377842" y="97637"/>
                  </a:cubicBezTo>
                  <a:lnTo>
                    <a:pt x="373816" y="104683"/>
                  </a:lnTo>
                  <a:cubicBezTo>
                    <a:pt x="372809" y="103677"/>
                    <a:pt x="368783" y="111729"/>
                    <a:pt x="366770" y="114749"/>
                  </a:cubicBezTo>
                  <a:moveTo>
                    <a:pt x="364757" y="104683"/>
                  </a:moveTo>
                  <a:cubicBezTo>
                    <a:pt x="364757" y="104683"/>
                    <a:pt x="361737" y="108710"/>
                    <a:pt x="359724" y="109716"/>
                  </a:cubicBezTo>
                  <a:cubicBezTo>
                    <a:pt x="359724" y="109716"/>
                    <a:pt x="358717" y="101664"/>
                    <a:pt x="364757" y="91598"/>
                  </a:cubicBezTo>
                  <a:cubicBezTo>
                    <a:pt x="364757" y="91598"/>
                    <a:pt x="366770" y="88578"/>
                    <a:pt x="366770" y="88578"/>
                  </a:cubicBezTo>
                  <a:cubicBezTo>
                    <a:pt x="366770" y="88578"/>
                    <a:pt x="366770" y="90591"/>
                    <a:pt x="368783" y="92604"/>
                  </a:cubicBezTo>
                  <a:cubicBezTo>
                    <a:pt x="369790" y="94618"/>
                    <a:pt x="371803" y="94618"/>
                    <a:pt x="371803" y="94618"/>
                  </a:cubicBezTo>
                  <a:cubicBezTo>
                    <a:pt x="371803" y="94618"/>
                    <a:pt x="364757" y="103677"/>
                    <a:pt x="364757" y="104683"/>
                  </a:cubicBezTo>
                  <a:moveTo>
                    <a:pt x="365763" y="88578"/>
                  </a:moveTo>
                  <a:cubicBezTo>
                    <a:pt x="365763" y="88578"/>
                    <a:pt x="359724" y="99650"/>
                    <a:pt x="353685" y="102670"/>
                  </a:cubicBezTo>
                  <a:cubicBezTo>
                    <a:pt x="352678" y="98644"/>
                    <a:pt x="353685" y="94618"/>
                    <a:pt x="357711" y="89585"/>
                  </a:cubicBezTo>
                  <a:cubicBezTo>
                    <a:pt x="357711" y="89585"/>
                    <a:pt x="360730" y="84552"/>
                    <a:pt x="360730" y="84552"/>
                  </a:cubicBezTo>
                  <a:cubicBezTo>
                    <a:pt x="360730" y="84552"/>
                    <a:pt x="360730" y="86565"/>
                    <a:pt x="362744" y="87572"/>
                  </a:cubicBezTo>
                  <a:cubicBezTo>
                    <a:pt x="362744" y="88578"/>
                    <a:pt x="363750" y="88578"/>
                    <a:pt x="365763" y="88578"/>
                  </a:cubicBezTo>
                  <a:moveTo>
                    <a:pt x="349658" y="91598"/>
                  </a:moveTo>
                  <a:cubicBezTo>
                    <a:pt x="348652" y="87572"/>
                    <a:pt x="353685" y="82539"/>
                    <a:pt x="356704" y="79519"/>
                  </a:cubicBezTo>
                  <a:cubicBezTo>
                    <a:pt x="356704" y="80526"/>
                    <a:pt x="357711" y="81532"/>
                    <a:pt x="357711" y="81532"/>
                  </a:cubicBezTo>
                  <a:cubicBezTo>
                    <a:pt x="357711" y="81532"/>
                    <a:pt x="359724" y="82539"/>
                    <a:pt x="360730" y="81532"/>
                  </a:cubicBezTo>
                  <a:cubicBezTo>
                    <a:pt x="360730" y="81532"/>
                    <a:pt x="360730" y="82539"/>
                    <a:pt x="360730" y="82539"/>
                  </a:cubicBezTo>
                  <a:cubicBezTo>
                    <a:pt x="360730" y="82539"/>
                    <a:pt x="358717" y="84552"/>
                    <a:pt x="358717" y="85558"/>
                  </a:cubicBezTo>
                  <a:cubicBezTo>
                    <a:pt x="358717" y="86565"/>
                    <a:pt x="353685" y="90591"/>
                    <a:pt x="349658" y="91598"/>
                  </a:cubicBezTo>
                  <a:moveTo>
                    <a:pt x="356704" y="79519"/>
                  </a:moveTo>
                  <a:cubicBezTo>
                    <a:pt x="356704" y="79519"/>
                    <a:pt x="352678" y="81532"/>
                    <a:pt x="350665" y="82539"/>
                  </a:cubicBezTo>
                  <a:cubicBezTo>
                    <a:pt x="349658" y="82539"/>
                    <a:pt x="347645" y="83545"/>
                    <a:pt x="345632" y="83545"/>
                  </a:cubicBezTo>
                  <a:cubicBezTo>
                    <a:pt x="346639" y="80526"/>
                    <a:pt x="349658" y="77506"/>
                    <a:pt x="353685" y="75493"/>
                  </a:cubicBezTo>
                  <a:cubicBezTo>
                    <a:pt x="354691" y="78512"/>
                    <a:pt x="356704" y="78512"/>
                    <a:pt x="356704" y="78512"/>
                  </a:cubicBezTo>
                  <a:cubicBezTo>
                    <a:pt x="356704" y="78512"/>
                    <a:pt x="356704" y="78512"/>
                    <a:pt x="356704" y="79519"/>
                  </a:cubicBezTo>
                  <a:moveTo>
                    <a:pt x="392940" y="84552"/>
                  </a:moveTo>
                  <a:cubicBezTo>
                    <a:pt x="395960" y="87572"/>
                    <a:pt x="395960" y="91598"/>
                    <a:pt x="395960" y="94618"/>
                  </a:cubicBezTo>
                  <a:cubicBezTo>
                    <a:pt x="395960" y="99650"/>
                    <a:pt x="393947" y="104683"/>
                    <a:pt x="392940" y="109716"/>
                  </a:cubicBezTo>
                  <a:cubicBezTo>
                    <a:pt x="391934" y="113742"/>
                    <a:pt x="389921" y="118775"/>
                    <a:pt x="388914" y="122802"/>
                  </a:cubicBezTo>
                  <a:cubicBezTo>
                    <a:pt x="387908" y="122802"/>
                    <a:pt x="385895" y="121795"/>
                    <a:pt x="385895" y="120788"/>
                  </a:cubicBezTo>
                  <a:cubicBezTo>
                    <a:pt x="383881" y="117769"/>
                    <a:pt x="384888" y="113742"/>
                    <a:pt x="385895" y="111729"/>
                  </a:cubicBezTo>
                  <a:cubicBezTo>
                    <a:pt x="386901" y="107703"/>
                    <a:pt x="388914" y="103677"/>
                    <a:pt x="389921" y="99650"/>
                  </a:cubicBezTo>
                  <a:cubicBezTo>
                    <a:pt x="389921" y="98644"/>
                    <a:pt x="391934" y="95624"/>
                    <a:pt x="388914" y="97637"/>
                  </a:cubicBezTo>
                  <a:cubicBezTo>
                    <a:pt x="386901" y="98644"/>
                    <a:pt x="385895" y="98644"/>
                    <a:pt x="383881" y="98644"/>
                  </a:cubicBezTo>
                  <a:cubicBezTo>
                    <a:pt x="381868" y="98644"/>
                    <a:pt x="379855" y="95624"/>
                    <a:pt x="379855" y="93611"/>
                  </a:cubicBezTo>
                  <a:cubicBezTo>
                    <a:pt x="378849" y="94618"/>
                    <a:pt x="376835" y="95624"/>
                    <a:pt x="375829" y="95624"/>
                  </a:cubicBezTo>
                  <a:cubicBezTo>
                    <a:pt x="374822" y="94618"/>
                    <a:pt x="373816" y="92604"/>
                    <a:pt x="373816" y="92604"/>
                  </a:cubicBezTo>
                  <a:cubicBezTo>
                    <a:pt x="373816" y="92604"/>
                    <a:pt x="371803" y="93611"/>
                    <a:pt x="369790" y="92604"/>
                  </a:cubicBezTo>
                  <a:cubicBezTo>
                    <a:pt x="367776" y="90591"/>
                    <a:pt x="367776" y="87572"/>
                    <a:pt x="367776" y="87572"/>
                  </a:cubicBezTo>
                  <a:cubicBezTo>
                    <a:pt x="367776" y="87572"/>
                    <a:pt x="365763" y="88578"/>
                    <a:pt x="363750" y="87572"/>
                  </a:cubicBezTo>
                  <a:cubicBezTo>
                    <a:pt x="361737" y="85558"/>
                    <a:pt x="362744" y="82539"/>
                    <a:pt x="362744" y="82539"/>
                  </a:cubicBezTo>
                  <a:cubicBezTo>
                    <a:pt x="362744" y="82539"/>
                    <a:pt x="360730" y="83545"/>
                    <a:pt x="359724" y="81532"/>
                  </a:cubicBezTo>
                  <a:cubicBezTo>
                    <a:pt x="358717" y="79519"/>
                    <a:pt x="359724" y="77506"/>
                    <a:pt x="359724" y="77506"/>
                  </a:cubicBezTo>
                  <a:cubicBezTo>
                    <a:pt x="359724" y="77506"/>
                    <a:pt x="356704" y="77506"/>
                    <a:pt x="356704" y="74486"/>
                  </a:cubicBezTo>
                  <a:cubicBezTo>
                    <a:pt x="357711" y="74486"/>
                    <a:pt x="363750" y="70460"/>
                    <a:pt x="367776" y="69453"/>
                  </a:cubicBezTo>
                  <a:cubicBezTo>
                    <a:pt x="366770" y="72473"/>
                    <a:pt x="366770" y="76499"/>
                    <a:pt x="368783" y="79519"/>
                  </a:cubicBezTo>
                  <a:cubicBezTo>
                    <a:pt x="370796" y="82539"/>
                    <a:pt x="372809" y="83545"/>
                    <a:pt x="375829" y="83545"/>
                  </a:cubicBezTo>
                  <a:cubicBezTo>
                    <a:pt x="379855" y="83545"/>
                    <a:pt x="381868" y="80526"/>
                    <a:pt x="384888" y="80526"/>
                  </a:cubicBezTo>
                  <a:cubicBezTo>
                    <a:pt x="386901" y="80526"/>
                    <a:pt x="389921" y="82539"/>
                    <a:pt x="392940" y="84552"/>
                  </a:cubicBezTo>
                  <a:moveTo>
                    <a:pt x="302350" y="0"/>
                  </a:moveTo>
                  <a:lnTo>
                    <a:pt x="328520" y="9059"/>
                  </a:lnTo>
                  <a:cubicBezTo>
                    <a:pt x="328520" y="9059"/>
                    <a:pt x="325501" y="12079"/>
                    <a:pt x="330534" y="16105"/>
                  </a:cubicBezTo>
                  <a:cubicBezTo>
                    <a:pt x="330534" y="16105"/>
                    <a:pt x="314429" y="12079"/>
                    <a:pt x="310402" y="9059"/>
                  </a:cubicBezTo>
                  <a:cubicBezTo>
                    <a:pt x="307383" y="6039"/>
                    <a:pt x="304363" y="2013"/>
                    <a:pt x="302350" y="0"/>
                  </a:cubicBezTo>
                  <a:moveTo>
                    <a:pt x="328520" y="23151"/>
                  </a:moveTo>
                  <a:cubicBezTo>
                    <a:pt x="324494" y="22145"/>
                    <a:pt x="313422" y="18118"/>
                    <a:pt x="309396" y="13085"/>
                  </a:cubicBezTo>
                  <a:cubicBezTo>
                    <a:pt x="311409" y="12079"/>
                    <a:pt x="313422" y="12079"/>
                    <a:pt x="314429" y="13085"/>
                  </a:cubicBezTo>
                  <a:cubicBezTo>
                    <a:pt x="315435" y="13085"/>
                    <a:pt x="318455" y="14092"/>
                    <a:pt x="318455" y="14092"/>
                  </a:cubicBezTo>
                  <a:lnTo>
                    <a:pt x="332547" y="18118"/>
                  </a:lnTo>
                  <a:lnTo>
                    <a:pt x="350665" y="23151"/>
                  </a:lnTo>
                  <a:cubicBezTo>
                    <a:pt x="346639" y="24158"/>
                    <a:pt x="346639" y="26171"/>
                    <a:pt x="345632" y="28184"/>
                  </a:cubicBezTo>
                  <a:cubicBezTo>
                    <a:pt x="345632" y="27177"/>
                    <a:pt x="335566" y="25164"/>
                    <a:pt x="328520" y="23151"/>
                  </a:cubicBezTo>
                  <a:moveTo>
                    <a:pt x="312415" y="23151"/>
                  </a:moveTo>
                  <a:cubicBezTo>
                    <a:pt x="317448" y="22145"/>
                    <a:pt x="330534" y="25164"/>
                    <a:pt x="330534" y="25164"/>
                  </a:cubicBezTo>
                  <a:lnTo>
                    <a:pt x="345632" y="29191"/>
                  </a:lnTo>
                  <a:cubicBezTo>
                    <a:pt x="345632" y="31204"/>
                    <a:pt x="346639" y="32210"/>
                    <a:pt x="347645" y="33217"/>
                  </a:cubicBezTo>
                  <a:cubicBezTo>
                    <a:pt x="347645" y="33217"/>
                    <a:pt x="346639" y="33217"/>
                    <a:pt x="345632" y="34223"/>
                  </a:cubicBezTo>
                  <a:cubicBezTo>
                    <a:pt x="344625" y="34223"/>
                    <a:pt x="335566" y="33217"/>
                    <a:pt x="335566" y="33217"/>
                  </a:cubicBezTo>
                  <a:cubicBezTo>
                    <a:pt x="328520" y="31204"/>
                    <a:pt x="314429" y="27177"/>
                    <a:pt x="312415" y="23151"/>
                  </a:cubicBezTo>
                  <a:moveTo>
                    <a:pt x="339593" y="39256"/>
                  </a:moveTo>
                  <a:cubicBezTo>
                    <a:pt x="339593" y="39256"/>
                    <a:pt x="328520" y="38250"/>
                    <a:pt x="320468" y="32210"/>
                  </a:cubicBezTo>
                  <a:cubicBezTo>
                    <a:pt x="320468" y="32210"/>
                    <a:pt x="323488" y="31204"/>
                    <a:pt x="325501" y="31204"/>
                  </a:cubicBezTo>
                  <a:cubicBezTo>
                    <a:pt x="328520" y="31204"/>
                    <a:pt x="337579" y="32210"/>
                    <a:pt x="337579" y="32210"/>
                  </a:cubicBezTo>
                  <a:lnTo>
                    <a:pt x="345632" y="33217"/>
                  </a:lnTo>
                  <a:cubicBezTo>
                    <a:pt x="344625" y="34223"/>
                    <a:pt x="344625" y="35230"/>
                    <a:pt x="344625" y="36236"/>
                  </a:cubicBezTo>
                  <a:cubicBezTo>
                    <a:pt x="344625" y="37243"/>
                    <a:pt x="345632" y="38250"/>
                    <a:pt x="345632" y="38250"/>
                  </a:cubicBezTo>
                  <a:cubicBezTo>
                    <a:pt x="345632" y="38250"/>
                    <a:pt x="345632" y="38250"/>
                    <a:pt x="344625" y="39256"/>
                  </a:cubicBezTo>
                  <a:lnTo>
                    <a:pt x="339593" y="39256"/>
                  </a:lnTo>
                  <a:close/>
                  <a:moveTo>
                    <a:pt x="342612" y="47309"/>
                  </a:moveTo>
                  <a:cubicBezTo>
                    <a:pt x="330534" y="46302"/>
                    <a:pt x="324494" y="41269"/>
                    <a:pt x="324494" y="41269"/>
                  </a:cubicBezTo>
                  <a:cubicBezTo>
                    <a:pt x="326507" y="40263"/>
                    <a:pt x="331540" y="40263"/>
                    <a:pt x="331540" y="40263"/>
                  </a:cubicBezTo>
                  <a:cubicBezTo>
                    <a:pt x="332547" y="40263"/>
                    <a:pt x="343619" y="41269"/>
                    <a:pt x="343619" y="41269"/>
                  </a:cubicBezTo>
                  <a:cubicBezTo>
                    <a:pt x="343619" y="41269"/>
                    <a:pt x="342612" y="42276"/>
                    <a:pt x="342612" y="44289"/>
                  </a:cubicBezTo>
                  <a:cubicBezTo>
                    <a:pt x="343619" y="46302"/>
                    <a:pt x="344625" y="48315"/>
                    <a:pt x="344625" y="48315"/>
                  </a:cubicBezTo>
                  <a:lnTo>
                    <a:pt x="342612" y="47309"/>
                  </a:lnTo>
                  <a:close/>
                  <a:moveTo>
                    <a:pt x="339593" y="54355"/>
                  </a:moveTo>
                  <a:cubicBezTo>
                    <a:pt x="333553" y="54355"/>
                    <a:pt x="329527" y="52342"/>
                    <a:pt x="326507" y="49322"/>
                  </a:cubicBezTo>
                  <a:cubicBezTo>
                    <a:pt x="332547" y="46302"/>
                    <a:pt x="344625" y="48315"/>
                    <a:pt x="344625" y="48315"/>
                  </a:cubicBezTo>
                  <a:cubicBezTo>
                    <a:pt x="343619" y="49322"/>
                    <a:pt x="343619" y="50328"/>
                    <a:pt x="343619" y="51335"/>
                  </a:cubicBezTo>
                  <a:cubicBezTo>
                    <a:pt x="343619" y="53348"/>
                    <a:pt x="345632" y="54355"/>
                    <a:pt x="345632" y="54355"/>
                  </a:cubicBezTo>
                  <a:cubicBezTo>
                    <a:pt x="345632" y="54355"/>
                    <a:pt x="339593" y="54355"/>
                    <a:pt x="339593" y="54355"/>
                  </a:cubicBezTo>
                  <a:moveTo>
                    <a:pt x="332547" y="59388"/>
                  </a:moveTo>
                  <a:cubicBezTo>
                    <a:pt x="335566" y="56368"/>
                    <a:pt x="341606" y="55361"/>
                    <a:pt x="341606" y="55361"/>
                  </a:cubicBezTo>
                  <a:cubicBezTo>
                    <a:pt x="341606" y="55361"/>
                    <a:pt x="345632" y="55361"/>
                    <a:pt x="345632" y="55361"/>
                  </a:cubicBezTo>
                  <a:cubicBezTo>
                    <a:pt x="345632" y="55361"/>
                    <a:pt x="346639" y="55361"/>
                    <a:pt x="346639" y="55361"/>
                  </a:cubicBezTo>
                  <a:cubicBezTo>
                    <a:pt x="345632" y="55361"/>
                    <a:pt x="345632" y="57374"/>
                    <a:pt x="345632" y="57374"/>
                  </a:cubicBezTo>
                  <a:cubicBezTo>
                    <a:pt x="345632" y="58381"/>
                    <a:pt x="345632" y="59388"/>
                    <a:pt x="346639" y="60394"/>
                  </a:cubicBezTo>
                  <a:cubicBezTo>
                    <a:pt x="342612" y="61401"/>
                    <a:pt x="335566" y="62407"/>
                    <a:pt x="332547" y="59388"/>
                  </a:cubicBezTo>
                  <a:moveTo>
                    <a:pt x="337579" y="66434"/>
                  </a:moveTo>
                  <a:cubicBezTo>
                    <a:pt x="337579" y="65427"/>
                    <a:pt x="339593" y="63414"/>
                    <a:pt x="340599" y="63414"/>
                  </a:cubicBezTo>
                  <a:cubicBezTo>
                    <a:pt x="341606" y="62407"/>
                    <a:pt x="345632" y="60394"/>
                    <a:pt x="346639" y="60394"/>
                  </a:cubicBezTo>
                  <a:cubicBezTo>
                    <a:pt x="347645" y="60394"/>
                    <a:pt x="347645" y="61401"/>
                    <a:pt x="347645" y="61401"/>
                  </a:cubicBezTo>
                  <a:cubicBezTo>
                    <a:pt x="347645" y="61401"/>
                    <a:pt x="346639" y="62407"/>
                    <a:pt x="348652" y="65427"/>
                  </a:cubicBezTo>
                  <a:cubicBezTo>
                    <a:pt x="345632" y="66434"/>
                    <a:pt x="341606" y="67440"/>
                    <a:pt x="337579" y="66434"/>
                  </a:cubicBezTo>
                  <a:moveTo>
                    <a:pt x="329527" y="12079"/>
                  </a:moveTo>
                  <a:cubicBezTo>
                    <a:pt x="329527" y="12079"/>
                    <a:pt x="329527" y="10066"/>
                    <a:pt x="329527" y="9059"/>
                  </a:cubicBezTo>
                  <a:cubicBezTo>
                    <a:pt x="333553" y="11072"/>
                    <a:pt x="338586" y="12079"/>
                    <a:pt x="342612" y="14092"/>
                  </a:cubicBezTo>
                  <a:cubicBezTo>
                    <a:pt x="347645" y="16105"/>
                    <a:pt x="352678" y="17112"/>
                    <a:pt x="356704" y="21138"/>
                  </a:cubicBezTo>
                  <a:cubicBezTo>
                    <a:pt x="358717" y="24158"/>
                    <a:pt x="362744" y="26171"/>
                    <a:pt x="362744" y="29191"/>
                  </a:cubicBezTo>
                  <a:cubicBezTo>
                    <a:pt x="363750" y="32210"/>
                    <a:pt x="362744" y="36236"/>
                    <a:pt x="360730" y="38250"/>
                  </a:cubicBezTo>
                  <a:cubicBezTo>
                    <a:pt x="358717" y="41269"/>
                    <a:pt x="354691" y="41269"/>
                    <a:pt x="352678" y="44289"/>
                  </a:cubicBezTo>
                  <a:cubicBezTo>
                    <a:pt x="350665" y="46302"/>
                    <a:pt x="350665" y="49322"/>
                    <a:pt x="351671" y="52342"/>
                  </a:cubicBezTo>
                  <a:cubicBezTo>
                    <a:pt x="353685" y="55361"/>
                    <a:pt x="356704" y="58381"/>
                    <a:pt x="359724" y="59388"/>
                  </a:cubicBezTo>
                  <a:cubicBezTo>
                    <a:pt x="355698" y="61401"/>
                    <a:pt x="350665" y="64420"/>
                    <a:pt x="348652" y="64420"/>
                  </a:cubicBezTo>
                  <a:cubicBezTo>
                    <a:pt x="347645" y="62407"/>
                    <a:pt x="348652" y="60394"/>
                    <a:pt x="348652" y="60394"/>
                  </a:cubicBezTo>
                  <a:cubicBezTo>
                    <a:pt x="348652" y="60394"/>
                    <a:pt x="346639" y="60394"/>
                    <a:pt x="345632" y="58381"/>
                  </a:cubicBezTo>
                  <a:cubicBezTo>
                    <a:pt x="344625" y="56368"/>
                    <a:pt x="346639" y="55361"/>
                    <a:pt x="346639" y="55361"/>
                  </a:cubicBezTo>
                  <a:cubicBezTo>
                    <a:pt x="346639" y="55361"/>
                    <a:pt x="343619" y="53348"/>
                    <a:pt x="343619" y="51335"/>
                  </a:cubicBezTo>
                  <a:cubicBezTo>
                    <a:pt x="343619" y="49322"/>
                    <a:pt x="345632" y="47309"/>
                    <a:pt x="345632" y="47309"/>
                  </a:cubicBezTo>
                  <a:cubicBezTo>
                    <a:pt x="345632" y="47309"/>
                    <a:pt x="342612" y="45296"/>
                    <a:pt x="342612" y="42276"/>
                  </a:cubicBezTo>
                  <a:cubicBezTo>
                    <a:pt x="342612" y="39256"/>
                    <a:pt x="344625" y="38250"/>
                    <a:pt x="344625" y="38250"/>
                  </a:cubicBezTo>
                  <a:cubicBezTo>
                    <a:pt x="344625" y="38250"/>
                    <a:pt x="342612" y="36236"/>
                    <a:pt x="343619" y="34223"/>
                  </a:cubicBezTo>
                  <a:cubicBezTo>
                    <a:pt x="343619" y="33217"/>
                    <a:pt x="345632" y="32210"/>
                    <a:pt x="347645" y="32210"/>
                  </a:cubicBezTo>
                  <a:cubicBezTo>
                    <a:pt x="346639" y="31204"/>
                    <a:pt x="344625" y="28184"/>
                    <a:pt x="345632" y="26171"/>
                  </a:cubicBezTo>
                  <a:cubicBezTo>
                    <a:pt x="346639" y="24158"/>
                    <a:pt x="346639" y="23151"/>
                    <a:pt x="349658" y="22145"/>
                  </a:cubicBezTo>
                  <a:cubicBezTo>
                    <a:pt x="352678" y="21138"/>
                    <a:pt x="349658" y="20131"/>
                    <a:pt x="348652" y="20131"/>
                  </a:cubicBezTo>
                  <a:cubicBezTo>
                    <a:pt x="344625" y="19125"/>
                    <a:pt x="340599" y="18118"/>
                    <a:pt x="336573" y="16105"/>
                  </a:cubicBezTo>
                  <a:cubicBezTo>
                    <a:pt x="334560" y="17112"/>
                    <a:pt x="330534" y="15099"/>
                    <a:pt x="329527" y="12079"/>
                  </a:cubicBezTo>
                  <a:moveTo>
                    <a:pt x="324494" y="149979"/>
                  </a:moveTo>
                  <a:lnTo>
                    <a:pt x="318455" y="163064"/>
                  </a:lnTo>
                  <a:lnTo>
                    <a:pt x="309396" y="159038"/>
                  </a:lnTo>
                  <a:lnTo>
                    <a:pt x="313422" y="149979"/>
                  </a:lnTo>
                  <a:cubicBezTo>
                    <a:pt x="317448" y="149979"/>
                    <a:pt x="321474" y="149979"/>
                    <a:pt x="324494" y="149979"/>
                  </a:cubicBezTo>
                  <a:moveTo>
                    <a:pt x="330534" y="147966"/>
                  </a:moveTo>
                  <a:lnTo>
                    <a:pt x="328520" y="151992"/>
                  </a:lnTo>
                  <a:lnTo>
                    <a:pt x="324494" y="149979"/>
                  </a:lnTo>
                  <a:cubicBezTo>
                    <a:pt x="327514" y="148972"/>
                    <a:pt x="329527" y="147966"/>
                    <a:pt x="330534" y="147966"/>
                  </a:cubicBezTo>
                  <a:moveTo>
                    <a:pt x="276179" y="157025"/>
                  </a:moveTo>
                  <a:lnTo>
                    <a:pt x="286245" y="136893"/>
                  </a:lnTo>
                  <a:cubicBezTo>
                    <a:pt x="291278" y="140920"/>
                    <a:pt x="296310" y="144946"/>
                    <a:pt x="301343" y="146959"/>
                  </a:cubicBezTo>
                  <a:lnTo>
                    <a:pt x="293291" y="165077"/>
                  </a:lnTo>
                  <a:lnTo>
                    <a:pt x="276179" y="157025"/>
                  </a:lnTo>
                  <a:close/>
                  <a:moveTo>
                    <a:pt x="273159" y="172123"/>
                  </a:moveTo>
                  <a:cubicBezTo>
                    <a:pt x="267120" y="169104"/>
                    <a:pt x="260074" y="166084"/>
                    <a:pt x="252022" y="162058"/>
                  </a:cubicBezTo>
                  <a:cubicBezTo>
                    <a:pt x="255041" y="161051"/>
                    <a:pt x="257054" y="160045"/>
                    <a:pt x="259068" y="159038"/>
                  </a:cubicBezTo>
                  <a:cubicBezTo>
                    <a:pt x="260074" y="159038"/>
                    <a:pt x="260074" y="158031"/>
                    <a:pt x="261081" y="158031"/>
                  </a:cubicBezTo>
                  <a:lnTo>
                    <a:pt x="276179" y="165077"/>
                  </a:lnTo>
                  <a:lnTo>
                    <a:pt x="273159" y="172123"/>
                  </a:lnTo>
                  <a:close/>
                  <a:moveTo>
                    <a:pt x="187602" y="170110"/>
                  </a:moveTo>
                  <a:cubicBezTo>
                    <a:pt x="180556" y="174137"/>
                    <a:pt x="171497" y="171117"/>
                    <a:pt x="163444" y="168097"/>
                  </a:cubicBezTo>
                  <a:lnTo>
                    <a:pt x="195654" y="151992"/>
                  </a:lnTo>
                  <a:lnTo>
                    <a:pt x="200687" y="154005"/>
                  </a:lnTo>
                  <a:cubicBezTo>
                    <a:pt x="198674" y="160045"/>
                    <a:pt x="194647" y="166084"/>
                    <a:pt x="187602" y="170110"/>
                  </a:cubicBezTo>
                  <a:moveTo>
                    <a:pt x="188608" y="148972"/>
                  </a:moveTo>
                  <a:lnTo>
                    <a:pt x="162437" y="162058"/>
                  </a:lnTo>
                  <a:cubicBezTo>
                    <a:pt x="164451" y="154005"/>
                    <a:pt x="167470" y="146959"/>
                    <a:pt x="174516" y="143939"/>
                  </a:cubicBezTo>
                  <a:cubicBezTo>
                    <a:pt x="175523" y="143939"/>
                    <a:pt x="175523" y="142933"/>
                    <a:pt x="176529" y="142933"/>
                  </a:cubicBezTo>
                  <a:lnTo>
                    <a:pt x="188608" y="148972"/>
                  </a:lnTo>
                  <a:close/>
                  <a:moveTo>
                    <a:pt x="229877" y="105690"/>
                  </a:moveTo>
                  <a:cubicBezTo>
                    <a:pt x="240949" y="99650"/>
                    <a:pt x="253028" y="105690"/>
                    <a:pt x="262087" y="111729"/>
                  </a:cubicBezTo>
                  <a:lnTo>
                    <a:pt x="217798" y="133874"/>
                  </a:lnTo>
                  <a:cubicBezTo>
                    <a:pt x="217798" y="122802"/>
                    <a:pt x="220818" y="108710"/>
                    <a:pt x="229877" y="105690"/>
                  </a:cubicBezTo>
                  <a:moveTo>
                    <a:pt x="218805" y="139913"/>
                  </a:moveTo>
                  <a:lnTo>
                    <a:pt x="265107" y="116762"/>
                  </a:lnTo>
                  <a:cubicBezTo>
                    <a:pt x="266114" y="128841"/>
                    <a:pt x="263094" y="141926"/>
                    <a:pt x="252022" y="147966"/>
                  </a:cubicBezTo>
                  <a:cubicBezTo>
                    <a:pt x="242963" y="152999"/>
                    <a:pt x="228871" y="145953"/>
                    <a:pt x="218805" y="139913"/>
                  </a:cubicBezTo>
                  <a:moveTo>
                    <a:pt x="36617" y="88578"/>
                  </a:moveTo>
                  <a:cubicBezTo>
                    <a:pt x="35610" y="88578"/>
                    <a:pt x="34604" y="88578"/>
                    <a:pt x="33597" y="88578"/>
                  </a:cubicBezTo>
                  <a:cubicBezTo>
                    <a:pt x="33597" y="91598"/>
                    <a:pt x="30578" y="94618"/>
                    <a:pt x="27558" y="94618"/>
                  </a:cubicBezTo>
                  <a:cubicBezTo>
                    <a:pt x="23532" y="94618"/>
                    <a:pt x="20512" y="92604"/>
                    <a:pt x="19505" y="88578"/>
                  </a:cubicBezTo>
                  <a:cubicBezTo>
                    <a:pt x="19505" y="86565"/>
                    <a:pt x="19505" y="84552"/>
                    <a:pt x="21519" y="82539"/>
                  </a:cubicBezTo>
                  <a:cubicBezTo>
                    <a:pt x="18499" y="79519"/>
                    <a:pt x="16486" y="75493"/>
                    <a:pt x="15479" y="70460"/>
                  </a:cubicBezTo>
                  <a:cubicBezTo>
                    <a:pt x="14473" y="60394"/>
                    <a:pt x="21519" y="50328"/>
                    <a:pt x="32591" y="49322"/>
                  </a:cubicBezTo>
                  <a:cubicBezTo>
                    <a:pt x="33597" y="49322"/>
                    <a:pt x="35610" y="49322"/>
                    <a:pt x="36617" y="49322"/>
                  </a:cubicBezTo>
                  <a:cubicBezTo>
                    <a:pt x="37624" y="46302"/>
                    <a:pt x="39637" y="44289"/>
                    <a:pt x="42656" y="44289"/>
                  </a:cubicBezTo>
                  <a:cubicBezTo>
                    <a:pt x="46683" y="44289"/>
                    <a:pt x="49702" y="46302"/>
                    <a:pt x="50709" y="50328"/>
                  </a:cubicBezTo>
                  <a:cubicBezTo>
                    <a:pt x="50709" y="52342"/>
                    <a:pt x="50709" y="53348"/>
                    <a:pt x="49702" y="55361"/>
                  </a:cubicBezTo>
                  <a:cubicBezTo>
                    <a:pt x="52722" y="58381"/>
                    <a:pt x="53729" y="61401"/>
                    <a:pt x="54735" y="66434"/>
                  </a:cubicBezTo>
                  <a:cubicBezTo>
                    <a:pt x="54735" y="77506"/>
                    <a:pt x="47689" y="87572"/>
                    <a:pt x="36617" y="88578"/>
                  </a:cubicBezTo>
                  <a:moveTo>
                    <a:pt x="402000" y="44289"/>
                  </a:moveTo>
                  <a:cubicBezTo>
                    <a:pt x="397973" y="36236"/>
                    <a:pt x="388914" y="33217"/>
                    <a:pt x="380862" y="37243"/>
                  </a:cubicBezTo>
                  <a:cubicBezTo>
                    <a:pt x="376835" y="39256"/>
                    <a:pt x="373816" y="43282"/>
                    <a:pt x="372809" y="48315"/>
                  </a:cubicBezTo>
                  <a:cubicBezTo>
                    <a:pt x="367776" y="52342"/>
                    <a:pt x="366770" y="55361"/>
                    <a:pt x="367776" y="57374"/>
                  </a:cubicBezTo>
                  <a:lnTo>
                    <a:pt x="277186" y="103677"/>
                  </a:lnTo>
                  <a:cubicBezTo>
                    <a:pt x="277186" y="101664"/>
                    <a:pt x="276179" y="100657"/>
                    <a:pt x="276179" y="98644"/>
                  </a:cubicBezTo>
                  <a:cubicBezTo>
                    <a:pt x="276179" y="98644"/>
                    <a:pt x="266114" y="63414"/>
                    <a:pt x="287251" y="52342"/>
                  </a:cubicBezTo>
                  <a:cubicBezTo>
                    <a:pt x="287251" y="52342"/>
                    <a:pt x="295304" y="49322"/>
                    <a:pt x="299330" y="55361"/>
                  </a:cubicBezTo>
                  <a:cubicBezTo>
                    <a:pt x="299330" y="55361"/>
                    <a:pt x="301343" y="58381"/>
                    <a:pt x="302350" y="65427"/>
                  </a:cubicBezTo>
                  <a:cubicBezTo>
                    <a:pt x="302350" y="72473"/>
                    <a:pt x="305369" y="71466"/>
                    <a:pt x="305369" y="71466"/>
                  </a:cubicBezTo>
                  <a:cubicBezTo>
                    <a:pt x="305369" y="71466"/>
                    <a:pt x="305369" y="66434"/>
                    <a:pt x="306376" y="63414"/>
                  </a:cubicBezTo>
                  <a:cubicBezTo>
                    <a:pt x="306376" y="63414"/>
                    <a:pt x="306376" y="61401"/>
                    <a:pt x="307383" y="60394"/>
                  </a:cubicBezTo>
                  <a:cubicBezTo>
                    <a:pt x="308389" y="59388"/>
                    <a:pt x="308389" y="62407"/>
                    <a:pt x="308389" y="62407"/>
                  </a:cubicBezTo>
                  <a:cubicBezTo>
                    <a:pt x="308389" y="62407"/>
                    <a:pt x="309396" y="71466"/>
                    <a:pt x="312415" y="73480"/>
                  </a:cubicBezTo>
                  <a:cubicBezTo>
                    <a:pt x="312415" y="73480"/>
                    <a:pt x="312415" y="69453"/>
                    <a:pt x="317448" y="65427"/>
                  </a:cubicBezTo>
                  <a:cubicBezTo>
                    <a:pt x="317448" y="65427"/>
                    <a:pt x="321474" y="60394"/>
                    <a:pt x="314429" y="49322"/>
                  </a:cubicBezTo>
                  <a:cubicBezTo>
                    <a:pt x="307383" y="38250"/>
                    <a:pt x="289264" y="36236"/>
                    <a:pt x="279199" y="41269"/>
                  </a:cubicBezTo>
                  <a:cubicBezTo>
                    <a:pt x="270140" y="46302"/>
                    <a:pt x="255041" y="60394"/>
                    <a:pt x="262087" y="94618"/>
                  </a:cubicBezTo>
                  <a:cubicBezTo>
                    <a:pt x="245982" y="84552"/>
                    <a:pt x="233903" y="88578"/>
                    <a:pt x="225851" y="91598"/>
                  </a:cubicBezTo>
                  <a:cubicBezTo>
                    <a:pt x="210753" y="96631"/>
                    <a:pt x="205720" y="119782"/>
                    <a:pt x="203707" y="130854"/>
                  </a:cubicBezTo>
                  <a:cubicBezTo>
                    <a:pt x="197667" y="128841"/>
                    <a:pt x="189615" y="126828"/>
                    <a:pt x="179549" y="128841"/>
                  </a:cubicBezTo>
                  <a:cubicBezTo>
                    <a:pt x="125195" y="103677"/>
                    <a:pt x="75873" y="80526"/>
                    <a:pt x="75873" y="80526"/>
                  </a:cubicBezTo>
                  <a:lnTo>
                    <a:pt x="75873" y="80526"/>
                  </a:lnTo>
                  <a:lnTo>
                    <a:pt x="70840" y="78512"/>
                  </a:lnTo>
                  <a:lnTo>
                    <a:pt x="77886" y="63414"/>
                  </a:lnTo>
                  <a:lnTo>
                    <a:pt x="70840" y="60394"/>
                  </a:lnTo>
                  <a:lnTo>
                    <a:pt x="69834" y="59388"/>
                  </a:lnTo>
                  <a:lnTo>
                    <a:pt x="69834" y="59388"/>
                  </a:lnTo>
                  <a:cubicBezTo>
                    <a:pt x="68827" y="55361"/>
                    <a:pt x="66814" y="52342"/>
                    <a:pt x="62788" y="50328"/>
                  </a:cubicBezTo>
                  <a:cubicBezTo>
                    <a:pt x="64801" y="46302"/>
                    <a:pt x="62788" y="42276"/>
                    <a:pt x="59768" y="41269"/>
                  </a:cubicBezTo>
                  <a:cubicBezTo>
                    <a:pt x="59768" y="41269"/>
                    <a:pt x="58761" y="41269"/>
                    <a:pt x="58761" y="41269"/>
                  </a:cubicBezTo>
                  <a:cubicBezTo>
                    <a:pt x="60775" y="36236"/>
                    <a:pt x="58761" y="30197"/>
                    <a:pt x="54735" y="28184"/>
                  </a:cubicBezTo>
                  <a:cubicBezTo>
                    <a:pt x="49702" y="26171"/>
                    <a:pt x="44670" y="28184"/>
                    <a:pt x="41650" y="33217"/>
                  </a:cubicBezTo>
                  <a:cubicBezTo>
                    <a:pt x="41650" y="33217"/>
                    <a:pt x="40643" y="33217"/>
                    <a:pt x="40643" y="32210"/>
                  </a:cubicBezTo>
                  <a:cubicBezTo>
                    <a:pt x="37624" y="30197"/>
                    <a:pt x="33597" y="32210"/>
                    <a:pt x="31584" y="36236"/>
                  </a:cubicBezTo>
                  <a:cubicBezTo>
                    <a:pt x="24538" y="33217"/>
                    <a:pt x="16486" y="37243"/>
                    <a:pt x="13466" y="44289"/>
                  </a:cubicBezTo>
                  <a:cubicBezTo>
                    <a:pt x="12460" y="45296"/>
                    <a:pt x="12460" y="47309"/>
                    <a:pt x="12460" y="48315"/>
                  </a:cubicBezTo>
                  <a:cubicBezTo>
                    <a:pt x="8433" y="47309"/>
                    <a:pt x="4407" y="49322"/>
                    <a:pt x="2394" y="53348"/>
                  </a:cubicBezTo>
                  <a:cubicBezTo>
                    <a:pt x="381" y="57374"/>
                    <a:pt x="1387" y="61401"/>
                    <a:pt x="4407" y="64420"/>
                  </a:cubicBezTo>
                  <a:cubicBezTo>
                    <a:pt x="3400" y="65427"/>
                    <a:pt x="2394" y="66434"/>
                    <a:pt x="1387" y="68447"/>
                  </a:cubicBezTo>
                  <a:cubicBezTo>
                    <a:pt x="-1632" y="75493"/>
                    <a:pt x="381" y="83545"/>
                    <a:pt x="6420" y="87572"/>
                  </a:cubicBezTo>
                  <a:cubicBezTo>
                    <a:pt x="4407" y="91598"/>
                    <a:pt x="6420" y="95624"/>
                    <a:pt x="9440" y="96631"/>
                  </a:cubicBezTo>
                  <a:cubicBezTo>
                    <a:pt x="9440" y="96631"/>
                    <a:pt x="10446" y="96631"/>
                    <a:pt x="10446" y="96631"/>
                  </a:cubicBezTo>
                  <a:cubicBezTo>
                    <a:pt x="8433" y="101664"/>
                    <a:pt x="10446" y="107703"/>
                    <a:pt x="14473" y="109716"/>
                  </a:cubicBezTo>
                  <a:cubicBezTo>
                    <a:pt x="19505" y="111729"/>
                    <a:pt x="24538" y="109716"/>
                    <a:pt x="27558" y="104683"/>
                  </a:cubicBezTo>
                  <a:cubicBezTo>
                    <a:pt x="27558" y="104683"/>
                    <a:pt x="28565" y="104683"/>
                    <a:pt x="28565" y="105690"/>
                  </a:cubicBezTo>
                  <a:cubicBezTo>
                    <a:pt x="31584" y="107703"/>
                    <a:pt x="35610" y="105690"/>
                    <a:pt x="37624" y="101664"/>
                  </a:cubicBezTo>
                  <a:cubicBezTo>
                    <a:pt x="41650" y="103677"/>
                    <a:pt x="44670" y="102670"/>
                    <a:pt x="48696" y="101664"/>
                  </a:cubicBezTo>
                  <a:lnTo>
                    <a:pt x="48696" y="101664"/>
                  </a:lnTo>
                  <a:lnTo>
                    <a:pt x="49702" y="102670"/>
                  </a:lnTo>
                  <a:lnTo>
                    <a:pt x="56748" y="105690"/>
                  </a:lnTo>
                  <a:lnTo>
                    <a:pt x="63794" y="91598"/>
                  </a:lnTo>
                  <a:lnTo>
                    <a:pt x="70840" y="94618"/>
                  </a:lnTo>
                  <a:lnTo>
                    <a:pt x="162437" y="136893"/>
                  </a:lnTo>
                  <a:cubicBezTo>
                    <a:pt x="159418" y="139913"/>
                    <a:pt x="153378" y="146959"/>
                    <a:pt x="150359" y="160045"/>
                  </a:cubicBezTo>
                  <a:cubicBezTo>
                    <a:pt x="148346" y="158031"/>
                    <a:pt x="146332" y="157025"/>
                    <a:pt x="146332" y="157025"/>
                  </a:cubicBezTo>
                  <a:cubicBezTo>
                    <a:pt x="145326" y="156018"/>
                    <a:pt x="123182" y="141926"/>
                    <a:pt x="106070" y="158031"/>
                  </a:cubicBezTo>
                  <a:cubicBezTo>
                    <a:pt x="89965" y="174137"/>
                    <a:pt x="100031" y="186215"/>
                    <a:pt x="100031" y="186215"/>
                  </a:cubicBezTo>
                  <a:cubicBezTo>
                    <a:pt x="100031" y="181183"/>
                    <a:pt x="105063" y="174137"/>
                    <a:pt x="111103" y="168097"/>
                  </a:cubicBezTo>
                  <a:cubicBezTo>
                    <a:pt x="113116" y="166084"/>
                    <a:pt x="115129" y="165077"/>
                    <a:pt x="118149" y="164071"/>
                  </a:cubicBezTo>
                  <a:cubicBezTo>
                    <a:pt x="122175" y="162058"/>
                    <a:pt x="128214" y="163064"/>
                    <a:pt x="133247" y="164071"/>
                  </a:cubicBezTo>
                  <a:cubicBezTo>
                    <a:pt x="139287" y="166084"/>
                    <a:pt x="143313" y="168097"/>
                    <a:pt x="143313" y="168097"/>
                  </a:cubicBezTo>
                  <a:cubicBezTo>
                    <a:pt x="144319" y="169104"/>
                    <a:pt x="144319" y="169104"/>
                    <a:pt x="145326" y="170110"/>
                  </a:cubicBezTo>
                  <a:lnTo>
                    <a:pt x="93991" y="196281"/>
                  </a:lnTo>
                  <a:cubicBezTo>
                    <a:pt x="93991" y="196281"/>
                    <a:pt x="91978" y="197288"/>
                    <a:pt x="92985" y="199301"/>
                  </a:cubicBezTo>
                  <a:lnTo>
                    <a:pt x="92985" y="199301"/>
                  </a:lnTo>
                  <a:cubicBezTo>
                    <a:pt x="93991" y="201314"/>
                    <a:pt x="96004" y="200307"/>
                    <a:pt x="96004" y="200307"/>
                  </a:cubicBezTo>
                  <a:lnTo>
                    <a:pt x="149352" y="174137"/>
                  </a:lnTo>
                  <a:cubicBezTo>
                    <a:pt x="149352" y="177156"/>
                    <a:pt x="149352" y="183196"/>
                    <a:pt x="148346" y="187222"/>
                  </a:cubicBezTo>
                  <a:cubicBezTo>
                    <a:pt x="147339" y="189235"/>
                    <a:pt x="147339" y="191248"/>
                    <a:pt x="146332" y="192255"/>
                  </a:cubicBezTo>
                  <a:cubicBezTo>
                    <a:pt x="145326" y="194268"/>
                    <a:pt x="145326" y="195275"/>
                    <a:pt x="144319" y="197288"/>
                  </a:cubicBezTo>
                  <a:cubicBezTo>
                    <a:pt x="143313" y="199301"/>
                    <a:pt x="141300" y="201314"/>
                    <a:pt x="139287" y="202320"/>
                  </a:cubicBezTo>
                  <a:cubicBezTo>
                    <a:pt x="137273" y="203327"/>
                    <a:pt x="136267" y="203327"/>
                    <a:pt x="134254" y="204334"/>
                  </a:cubicBezTo>
                  <a:cubicBezTo>
                    <a:pt x="131234" y="205340"/>
                    <a:pt x="128214" y="206347"/>
                    <a:pt x="125195" y="206347"/>
                  </a:cubicBezTo>
                  <a:cubicBezTo>
                    <a:pt x="119155" y="206347"/>
                    <a:pt x="114122" y="205340"/>
                    <a:pt x="111103" y="203327"/>
                  </a:cubicBezTo>
                  <a:cubicBezTo>
                    <a:pt x="111103" y="203327"/>
                    <a:pt x="114122" y="218426"/>
                    <a:pt x="137273" y="215406"/>
                  </a:cubicBezTo>
                  <a:cubicBezTo>
                    <a:pt x="153378" y="213393"/>
                    <a:pt x="158411" y="199301"/>
                    <a:pt x="160424" y="191248"/>
                  </a:cubicBezTo>
                  <a:cubicBezTo>
                    <a:pt x="161431" y="187222"/>
                    <a:pt x="161431" y="182189"/>
                    <a:pt x="161431" y="179169"/>
                  </a:cubicBezTo>
                  <a:cubicBezTo>
                    <a:pt x="180556" y="188229"/>
                    <a:pt x="190621" y="183196"/>
                    <a:pt x="190621" y="183196"/>
                  </a:cubicBezTo>
                  <a:cubicBezTo>
                    <a:pt x="203707" y="178163"/>
                    <a:pt x="209746" y="169104"/>
                    <a:pt x="213772" y="160045"/>
                  </a:cubicBezTo>
                  <a:lnTo>
                    <a:pt x="306376" y="202320"/>
                  </a:lnTo>
                  <a:cubicBezTo>
                    <a:pt x="306376" y="202320"/>
                    <a:pt x="306376" y="202320"/>
                    <a:pt x="306376" y="202320"/>
                  </a:cubicBezTo>
                  <a:cubicBezTo>
                    <a:pt x="309396" y="204334"/>
                    <a:pt x="314429" y="202320"/>
                    <a:pt x="315435" y="199301"/>
                  </a:cubicBezTo>
                  <a:cubicBezTo>
                    <a:pt x="317448" y="196281"/>
                    <a:pt x="315435" y="191248"/>
                    <a:pt x="312415" y="190242"/>
                  </a:cubicBezTo>
                  <a:cubicBezTo>
                    <a:pt x="312415" y="190242"/>
                    <a:pt x="312415" y="190242"/>
                    <a:pt x="312415" y="190242"/>
                  </a:cubicBezTo>
                  <a:lnTo>
                    <a:pt x="312415" y="190242"/>
                  </a:lnTo>
                  <a:cubicBezTo>
                    <a:pt x="312415" y="190242"/>
                    <a:pt x="308389" y="188229"/>
                    <a:pt x="302350" y="185209"/>
                  </a:cubicBezTo>
                  <a:lnTo>
                    <a:pt x="305369" y="178163"/>
                  </a:lnTo>
                  <a:lnTo>
                    <a:pt x="320468" y="185209"/>
                  </a:lnTo>
                  <a:lnTo>
                    <a:pt x="337579" y="148972"/>
                  </a:lnTo>
                  <a:lnTo>
                    <a:pt x="332547" y="146959"/>
                  </a:lnTo>
                  <a:cubicBezTo>
                    <a:pt x="332547" y="146959"/>
                    <a:pt x="332547" y="146959"/>
                    <a:pt x="332547" y="146959"/>
                  </a:cubicBezTo>
                  <a:cubicBezTo>
                    <a:pt x="342612" y="141926"/>
                    <a:pt x="351671" y="125821"/>
                    <a:pt x="346639" y="114749"/>
                  </a:cubicBezTo>
                  <a:cubicBezTo>
                    <a:pt x="342612" y="102670"/>
                    <a:pt x="335566" y="102670"/>
                    <a:pt x="335566" y="102670"/>
                  </a:cubicBezTo>
                  <a:cubicBezTo>
                    <a:pt x="329527" y="103677"/>
                    <a:pt x="326507" y="101664"/>
                    <a:pt x="326507" y="101664"/>
                  </a:cubicBezTo>
                  <a:cubicBezTo>
                    <a:pt x="326507" y="104683"/>
                    <a:pt x="333553" y="110723"/>
                    <a:pt x="333553" y="110723"/>
                  </a:cubicBezTo>
                  <a:cubicBezTo>
                    <a:pt x="333553" y="110723"/>
                    <a:pt x="336573" y="112736"/>
                    <a:pt x="335566" y="112736"/>
                  </a:cubicBezTo>
                  <a:cubicBezTo>
                    <a:pt x="334560" y="113742"/>
                    <a:pt x="332547" y="112736"/>
                    <a:pt x="332547" y="112736"/>
                  </a:cubicBezTo>
                  <a:cubicBezTo>
                    <a:pt x="328520" y="111729"/>
                    <a:pt x="325501" y="108710"/>
                    <a:pt x="325501" y="108710"/>
                  </a:cubicBezTo>
                  <a:cubicBezTo>
                    <a:pt x="325501" y="108710"/>
                    <a:pt x="323488" y="110723"/>
                    <a:pt x="328520" y="114749"/>
                  </a:cubicBezTo>
                  <a:cubicBezTo>
                    <a:pt x="333553" y="118775"/>
                    <a:pt x="334560" y="122802"/>
                    <a:pt x="334560" y="122802"/>
                  </a:cubicBezTo>
                  <a:cubicBezTo>
                    <a:pt x="336573" y="129848"/>
                    <a:pt x="329527" y="133874"/>
                    <a:pt x="329527" y="133874"/>
                  </a:cubicBezTo>
                  <a:cubicBezTo>
                    <a:pt x="308389" y="143939"/>
                    <a:pt x="285238" y="115756"/>
                    <a:pt x="285238" y="115756"/>
                  </a:cubicBezTo>
                  <a:cubicBezTo>
                    <a:pt x="283225" y="113742"/>
                    <a:pt x="282219" y="111729"/>
                    <a:pt x="280205" y="110723"/>
                  </a:cubicBezTo>
                  <a:lnTo>
                    <a:pt x="371803" y="65427"/>
                  </a:lnTo>
                  <a:cubicBezTo>
                    <a:pt x="373816" y="67440"/>
                    <a:pt x="376835" y="67440"/>
                    <a:pt x="381868" y="66434"/>
                  </a:cubicBezTo>
                  <a:cubicBezTo>
                    <a:pt x="385895" y="68447"/>
                    <a:pt x="390927" y="68447"/>
                    <a:pt x="394954" y="66434"/>
                  </a:cubicBezTo>
                  <a:cubicBezTo>
                    <a:pt x="403006" y="61401"/>
                    <a:pt x="406026" y="52342"/>
                    <a:pt x="402000" y="44289"/>
                  </a:cubicBezTo>
                </a:path>
              </a:pathLst>
            </a:custGeom>
            <a:solidFill>
              <a:srgbClr val="FABC42"/>
            </a:solidFill>
            <a:ln w="100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D597FC3-3ED3-4154-AA53-DBE96A0DB377}"/>
              </a:ext>
            </a:extLst>
          </p:cNvPr>
          <p:cNvSpPr txBox="1"/>
          <p:nvPr userDrawn="1"/>
        </p:nvSpPr>
        <p:spPr>
          <a:xfrm>
            <a:off x="1082671" y="405182"/>
            <a:ext cx="3044484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УФНС России 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Ростовской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41617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95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9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45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4">
            <a:extLst>
              <a:ext uri="{FF2B5EF4-FFF2-40B4-BE49-F238E27FC236}">
                <a16:creationId xmlns="" xmlns:a16="http://schemas.microsoft.com/office/drawing/2014/main" id="{20A9E8D9-582E-4728-A2E7-2C6E91855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27794" y="8479930"/>
            <a:ext cx="2104782" cy="1398382"/>
          </a:xfrm>
          <a:prstGeom prst="rect">
            <a:avLst/>
          </a:prstGeom>
        </p:spPr>
      </p:pic>
      <p:pic>
        <p:nvPicPr>
          <p:cNvPr id="8" name="Graphic 15">
            <a:extLst>
              <a:ext uri="{FF2B5EF4-FFF2-40B4-BE49-F238E27FC236}">
                <a16:creationId xmlns="" xmlns:a16="http://schemas.microsoft.com/office/drawing/2014/main" id="{43AFAE79-AAE4-483E-8695-75FA345C08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300" y="8777354"/>
            <a:ext cx="522088" cy="8744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B78553A-E31F-4D07-B71C-4986FFCD1DAC}"/>
              </a:ext>
            </a:extLst>
          </p:cNvPr>
          <p:cNvSpPr txBox="1"/>
          <p:nvPr userDrawn="1"/>
        </p:nvSpPr>
        <p:spPr>
          <a:xfrm>
            <a:off x="1123789" y="894499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E4694EA-F5AA-4287-95A0-65329E78B910}"/>
              </a:ext>
            </a:extLst>
          </p:cNvPr>
          <p:cNvSpPr txBox="1"/>
          <p:nvPr userDrawn="1"/>
        </p:nvSpPr>
        <p:spPr>
          <a:xfrm>
            <a:off x="1123231" y="923948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="" xmlns:a16="http://schemas.microsoft.com/office/drawing/2014/main" id="{DC12C593-67F2-4CA7-AFB0-7D4C9F31BB66}"/>
              </a:ext>
            </a:extLst>
          </p:cNvPr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23" y="337392"/>
            <a:ext cx="848553" cy="87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D7773C-1F84-42F1-85DE-F6E5F8DA4321}"/>
              </a:ext>
            </a:extLst>
          </p:cNvPr>
          <p:cNvSpPr txBox="1"/>
          <p:nvPr userDrawn="1"/>
        </p:nvSpPr>
        <p:spPr>
          <a:xfrm>
            <a:off x="4794761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78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84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1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3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49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1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18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991A-4C09-4AF9-8113-B444F1850566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D6CC-E948-4DC7-B734-A35C37E9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7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8351EA7-8A5C-4D5B-8CD3-503FD8381EBC}"/>
              </a:ext>
            </a:extLst>
          </p:cNvPr>
          <p:cNvSpPr txBox="1"/>
          <p:nvPr/>
        </p:nvSpPr>
        <p:spPr>
          <a:xfrm>
            <a:off x="162986" y="1113202"/>
            <a:ext cx="6526806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  <a:tabLst>
                <a:tab pos="540385" algn="l"/>
                <a:tab pos="630555" algn="l"/>
              </a:tabLst>
            </a:pPr>
            <a:r>
              <a:rPr lang="ru-RU" dirty="0" smtClean="0">
                <a:solidFill>
                  <a:schemeClr val="accent1"/>
                </a:solidFill>
                <a:latin typeface="+mj-lt"/>
              </a:rPr>
              <a:t>Об обязанности представления юридическими лицами уведомлений об исчисленных суммах имущественных налогов, авансовых платежей по налогам</a:t>
            </a:r>
            <a:endParaRPr lang="ru-RU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BE95DF8-C26C-4FAB-A97C-F678D96B7232}"/>
              </a:ext>
            </a:extLst>
          </p:cNvPr>
          <p:cNvSpPr txBox="1"/>
          <p:nvPr/>
        </p:nvSpPr>
        <p:spPr>
          <a:xfrm>
            <a:off x="137777" y="2029767"/>
            <a:ext cx="6720223" cy="2742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500" dirty="0"/>
              <a:t>В отношении платежей с авансовой системой расчетов, по которым декларация не </a:t>
            </a:r>
            <a:r>
              <a:rPr lang="ru-RU" sz="1500" dirty="0" smtClean="0"/>
              <a:t>представляется:</a:t>
            </a:r>
            <a:endParaRPr lang="ru-RU" sz="1500" dirty="0"/>
          </a:p>
          <a:p>
            <a:pPr marL="285750" indent="-28575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т</a:t>
            </a:r>
            <a:r>
              <a:rPr lang="ru-RU" sz="1500" dirty="0" smtClean="0"/>
              <a:t>ранспортный </a:t>
            </a:r>
            <a:r>
              <a:rPr lang="ru-RU" sz="1500" dirty="0"/>
              <a:t>налог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земельный </a:t>
            </a:r>
            <a:r>
              <a:rPr lang="ru-RU" sz="1500" dirty="0"/>
              <a:t>налог</a:t>
            </a:r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ru-RU" sz="1500" spc="-20" dirty="0"/>
              <a:t>или представляется позже, чем наступает срок уплаты авансового </a:t>
            </a:r>
            <a:r>
              <a:rPr lang="ru-RU" sz="1500" spc="-20" dirty="0" smtClean="0"/>
              <a:t>платежа:</a:t>
            </a:r>
            <a:endParaRPr lang="ru-RU" sz="1500" spc="-20" dirty="0"/>
          </a:p>
          <a:p>
            <a:pPr marL="285750" indent="-285750"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налог </a:t>
            </a:r>
            <a:r>
              <a:rPr lang="ru-RU" sz="1500" dirty="0"/>
              <a:t>на имущество </a:t>
            </a:r>
            <a:r>
              <a:rPr lang="ru-RU" sz="1500" dirty="0" smtClean="0"/>
              <a:t>организаций</a:t>
            </a:r>
          </a:p>
          <a:p>
            <a:pPr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</a:pPr>
            <a:endParaRPr lang="ru-RU" sz="600" dirty="0"/>
          </a:p>
          <a:p>
            <a:pPr marL="2635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соответствии с пунктом 9 статьи </a:t>
            </a: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58 Налогового кодекса Российской Федерации необходимо </a:t>
            </a: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представлять Уведомление об исчисленных суммах налогов, авансовых платежей по налогам (форма КНД </a:t>
            </a: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1110355)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4928CFF8-7411-4A7F-9E9B-DF7E0909B6DF}"/>
              </a:ext>
            </a:extLst>
          </p:cNvPr>
          <p:cNvSpPr txBox="1"/>
          <p:nvPr/>
        </p:nvSpPr>
        <p:spPr>
          <a:xfrm>
            <a:off x="66877" y="3812752"/>
            <a:ext cx="325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accent4"/>
                </a:solidFill>
              </a:rPr>
              <a:t>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69BB46D-3E2D-4E42-AE23-BFF347EEFD47}"/>
              </a:ext>
            </a:extLst>
          </p:cNvPr>
          <p:cNvSpPr txBox="1"/>
          <p:nvPr/>
        </p:nvSpPr>
        <p:spPr>
          <a:xfrm>
            <a:off x="137777" y="4910287"/>
            <a:ext cx="617138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500" dirty="0"/>
              <a:t>Сроки представления </a:t>
            </a:r>
            <a:r>
              <a:rPr lang="ru-RU" sz="1500" dirty="0" smtClean="0"/>
              <a:t>уведомлений за 2025 год: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08FF227-8D8C-47E2-9AC6-789A4AED104E}"/>
              </a:ext>
            </a:extLst>
          </p:cNvPr>
          <p:cNvSpPr txBox="1"/>
          <p:nvPr/>
        </p:nvSpPr>
        <p:spPr>
          <a:xfrm>
            <a:off x="206855" y="5989291"/>
            <a:ext cx="6883071" cy="1548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200"/>
              </a:spcAft>
            </a:pPr>
            <a:endParaRPr lang="ru-RU" sz="1500" dirty="0" smtClean="0"/>
          </a:p>
          <a:p>
            <a:pPr>
              <a:lnSpc>
                <a:spcPct val="90000"/>
              </a:lnSpc>
              <a:spcAft>
                <a:spcPts val="200"/>
              </a:spcAft>
            </a:pPr>
            <a:r>
              <a:rPr lang="ru-RU" sz="1500" dirty="0" smtClean="0"/>
              <a:t>Уплатить </a:t>
            </a:r>
            <a:r>
              <a:rPr lang="ru-RU" sz="1500" dirty="0"/>
              <a:t>имущественные налоги </a:t>
            </a:r>
            <a:r>
              <a:rPr lang="ru-RU" sz="1500" dirty="0" smtClean="0"/>
              <a:t>за 2025 год необходимо </a:t>
            </a:r>
            <a:r>
              <a:rPr lang="ru-RU" sz="1500" dirty="0"/>
              <a:t>в сроки</a:t>
            </a:r>
            <a:r>
              <a:rPr lang="ru-RU" sz="1500" dirty="0" smtClean="0"/>
              <a:t>:</a:t>
            </a:r>
          </a:p>
          <a:p>
            <a:pPr>
              <a:lnSpc>
                <a:spcPct val="90000"/>
              </a:lnSpc>
              <a:spcAft>
                <a:spcPts val="200"/>
              </a:spcAft>
            </a:pPr>
            <a:endParaRPr lang="ru-RU" sz="300" dirty="0"/>
          </a:p>
          <a:p>
            <a:pPr marL="285750" indent="-285750"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Авансовый </a:t>
            </a:r>
            <a:r>
              <a:rPr lang="ru-RU" sz="1500" dirty="0"/>
              <a:t>платеж за 1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28.04.2025г</a:t>
            </a:r>
            <a:r>
              <a:rPr lang="ru-RU" sz="1500" dirty="0"/>
              <a:t>.</a:t>
            </a:r>
          </a:p>
          <a:p>
            <a:pPr marL="285750" indent="-285750"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Авансовый платеж за 2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28.07.2025г</a:t>
            </a:r>
            <a:r>
              <a:rPr lang="ru-RU" sz="1500" dirty="0"/>
              <a:t>.</a:t>
            </a:r>
          </a:p>
          <a:p>
            <a:pPr marL="285750" indent="-285750"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Авансовый платеж за 3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28.10.2025г.</a:t>
            </a:r>
          </a:p>
          <a:p>
            <a:pPr marL="285750" indent="-285750">
              <a:lnSpc>
                <a:spcPct val="90000"/>
              </a:lnSpc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Налог за 2025 </a:t>
            </a:r>
            <a:r>
              <a:rPr lang="ru-RU" sz="1500" dirty="0"/>
              <a:t>год - не позднее </a:t>
            </a:r>
            <a:r>
              <a:rPr lang="ru-RU" sz="1500" dirty="0" smtClean="0"/>
              <a:t>02.03.2026г</a:t>
            </a:r>
            <a:r>
              <a:rPr lang="ru-RU" sz="1500" dirty="0"/>
              <a:t>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A67738B-C643-4019-82D5-46DDB327B57B}"/>
              </a:ext>
            </a:extLst>
          </p:cNvPr>
          <p:cNvSpPr txBox="1"/>
          <p:nvPr/>
        </p:nvSpPr>
        <p:spPr>
          <a:xfrm>
            <a:off x="197276" y="5153219"/>
            <a:ext cx="7027100" cy="961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 smtClean="0"/>
              <a:t>за </a:t>
            </a:r>
            <a:r>
              <a:rPr lang="ru-RU" sz="1500" dirty="0"/>
              <a:t>1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25.04.2025г.</a:t>
            </a:r>
            <a:endParaRPr lang="ru-RU" sz="1500" dirty="0"/>
          </a:p>
          <a:p>
            <a:pPr marL="285750" lvl="0" indent="-285750">
              <a:lnSpc>
                <a:spcPct val="90000"/>
              </a:lnSpc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за 2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25.07.2025г</a:t>
            </a:r>
            <a:r>
              <a:rPr lang="ru-RU" sz="1500" dirty="0"/>
              <a:t>. </a:t>
            </a:r>
          </a:p>
          <a:p>
            <a:pPr marL="285750" lvl="0" indent="-285750">
              <a:lnSpc>
                <a:spcPct val="90000"/>
              </a:lnSpc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за 3 квартал </a:t>
            </a:r>
            <a:r>
              <a:rPr lang="ru-RU" sz="1500" dirty="0" smtClean="0"/>
              <a:t>2025 </a:t>
            </a:r>
            <a:r>
              <a:rPr lang="ru-RU" sz="1500" dirty="0"/>
              <a:t>года – не позднее </a:t>
            </a:r>
            <a:r>
              <a:rPr lang="ru-RU" sz="1500" dirty="0" smtClean="0"/>
              <a:t>27.10.2025г.</a:t>
            </a:r>
          </a:p>
          <a:p>
            <a:pPr marL="285750" indent="-285750">
              <a:lnSpc>
                <a:spcPct val="90000"/>
              </a:lnSpc>
              <a:spcAft>
                <a:spcPts val="1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500" dirty="0"/>
              <a:t>за </a:t>
            </a:r>
            <a:r>
              <a:rPr lang="ru-RU" sz="1500" dirty="0" smtClean="0"/>
              <a:t>2025 год </a:t>
            </a:r>
            <a:r>
              <a:rPr lang="ru-RU" sz="1500" dirty="0"/>
              <a:t>– не позднее </a:t>
            </a:r>
            <a:r>
              <a:rPr lang="ru-RU" sz="1500" dirty="0" smtClean="0"/>
              <a:t>25.02.2026г.</a:t>
            </a:r>
            <a:endParaRPr lang="ru-RU" sz="1500" dirty="0"/>
          </a:p>
        </p:txBody>
      </p:sp>
      <p:sp>
        <p:nvSpPr>
          <p:cNvPr id="11" name="Прямоугольник: скругленные углы 21">
            <a:extLst>
              <a:ext uri="{FF2B5EF4-FFF2-40B4-BE49-F238E27FC236}">
                <a16:creationId xmlns="" xmlns:a16="http://schemas.microsoft.com/office/drawing/2014/main" id="{B529A0F6-D0C7-4848-B574-8CA8AF92F437}"/>
              </a:ext>
            </a:extLst>
          </p:cNvPr>
          <p:cNvSpPr/>
          <p:nvPr/>
        </p:nvSpPr>
        <p:spPr>
          <a:xfrm>
            <a:off x="-6926580" y="8806137"/>
            <a:ext cx="6152582" cy="45719"/>
          </a:xfrm>
          <a:prstGeom prst="roundRect">
            <a:avLst>
              <a:gd name="adj" fmla="val 1251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33138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НС">
      <a:dk1>
        <a:sysClr val="windowText" lastClr="000000"/>
      </a:dk1>
      <a:lt1>
        <a:sysClr val="window" lastClr="FFFFFF"/>
      </a:lt1>
      <a:dk2>
        <a:srgbClr val="666666"/>
      </a:dk2>
      <a:lt2>
        <a:srgbClr val="E7E6E6"/>
      </a:lt2>
      <a:accent1>
        <a:srgbClr val="0066B3"/>
      </a:accent1>
      <a:accent2>
        <a:srgbClr val="D71920"/>
      </a:accent2>
      <a:accent3>
        <a:srgbClr val="8A8C8E"/>
      </a:accent3>
      <a:accent4>
        <a:srgbClr val="F15A22"/>
      </a:accent4>
      <a:accent5>
        <a:srgbClr val="4FC6E0"/>
      </a:accent5>
      <a:accent6>
        <a:srgbClr val="2DBDB6"/>
      </a:accent6>
      <a:hlink>
        <a:srgbClr val="0563C1"/>
      </a:hlink>
      <a:folHlink>
        <a:srgbClr val="954F72"/>
      </a:folHlink>
    </a:clrScheme>
    <a:fontScheme name="Другая 9">
      <a:majorFont>
        <a:latin typeface="Golos Text Black"/>
        <a:ea typeface=""/>
        <a:cs typeface=""/>
      </a:majorFont>
      <a:minorFont>
        <a:latin typeface="Golos Tex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178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A585</dc:creator>
  <cp:lastModifiedBy>Исоченко Наталья Александровна</cp:lastModifiedBy>
  <cp:revision>27</cp:revision>
  <cp:lastPrinted>2024-01-12T12:19:42Z</cp:lastPrinted>
  <dcterms:created xsi:type="dcterms:W3CDTF">2023-03-24T06:30:53Z</dcterms:created>
  <dcterms:modified xsi:type="dcterms:W3CDTF">2025-04-08T13:11:48Z</dcterms:modified>
</cp:coreProperties>
</file>